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0" r:id="rId2"/>
    <p:sldId id="257" r:id="rId3"/>
    <p:sldId id="258" r:id="rId4"/>
    <p:sldId id="260" r:id="rId5"/>
    <p:sldId id="262" r:id="rId6"/>
    <p:sldId id="264" r:id="rId7"/>
    <p:sldId id="271" r:id="rId8"/>
    <p:sldId id="265" r:id="rId9"/>
    <p:sldId id="266" r:id="rId10"/>
    <p:sldId id="275" r:id="rId11"/>
    <p:sldId id="267" r:id="rId12"/>
    <p:sldId id="268" r:id="rId13"/>
    <p:sldId id="269" r:id="rId14"/>
    <p:sldId id="272" r:id="rId15"/>
    <p:sldId id="273" r:id="rId16"/>
    <p:sldId id="280" r:id="rId17"/>
    <p:sldId id="281" r:id="rId18"/>
    <p:sldId id="274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2" y="16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5A0ABD0-7668-4814-95E1-019EA0F3AB77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66850"/>
          </a:xfrm>
        </p:spPr>
        <p:txBody>
          <a:bodyPr/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Africa South of the Sahara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History and Government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 descr="C:\Users\Peter\Desktop\screen-shot-2012-04-26-at-9-23-32-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26673"/>
            <a:ext cx="2907937" cy="379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eter\Desktop\bantu-people-of-kenya-kikuyu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43400"/>
            <a:ext cx="3581400" cy="215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morealtitude.files.wordpress.com/2010/01/niger-cruising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126673"/>
            <a:ext cx="3708893" cy="208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55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6791" y="3429000"/>
            <a:ext cx="3124200" cy="2286000"/>
          </a:xfrm>
        </p:spPr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AFRICA AND THE WORLD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23" y="554182"/>
            <a:ext cx="5200650" cy="5715000"/>
          </a:xfrm>
        </p:spPr>
      </p:pic>
      <p:pic>
        <p:nvPicPr>
          <p:cNvPr id="1026" name="Picture 2" descr="http://www.worldmapsonline.com/images/newport_geo/world_physical_vdg_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33400"/>
            <a:ext cx="3124200" cy="218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55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AFRICA BIOSPHERES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076" name="Picture 4" descr="http://upload.wikimedia.org/wikipedia/commons/5/58/Vegetation_Afric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543" y="1570722"/>
            <a:ext cx="5265057" cy="473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2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505557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1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7145" y="152400"/>
            <a:ext cx="8229600" cy="1219200"/>
          </a:xfrm>
        </p:spPr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 WEST AFRICAN IRON AGE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800600" y="1600200"/>
            <a:ext cx="40386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Began around 500 B.C.E</a:t>
            </a:r>
          </a:p>
          <a:p>
            <a:endParaRPr lang="en-US" dirty="0"/>
          </a:p>
          <a:p>
            <a:r>
              <a:rPr lang="en-US" dirty="0" smtClean="0"/>
              <a:t>Started just north of Niger and Benue Rivers</a:t>
            </a:r>
          </a:p>
          <a:p>
            <a:endParaRPr lang="en-US" dirty="0"/>
          </a:p>
          <a:p>
            <a:r>
              <a:rPr lang="en-US" dirty="0" smtClean="0"/>
              <a:t>First civilization to practice ironworking was the </a:t>
            </a:r>
            <a:r>
              <a:rPr lang="en-US" u="sng" dirty="0" err="1" smtClean="0"/>
              <a:t>Nok</a:t>
            </a:r>
            <a:r>
              <a:rPr lang="en-US" dirty="0" smtClean="0"/>
              <a:t> culture</a:t>
            </a:r>
          </a:p>
          <a:p>
            <a:endParaRPr lang="en-US" dirty="0"/>
          </a:p>
          <a:p>
            <a:r>
              <a:rPr lang="en-US" dirty="0" smtClean="0"/>
              <a:t>Iron used for several purposes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://www.nature.com/polopoly_fs/7.2784.1328816300!/image/1.10011_blacksmiths.jpg_gen/derivatives/landscape_630/1.10011_blacksmith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70" y="1416324"/>
            <a:ext cx="4030530" cy="300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e08595.medialib.glogster.com/media/e8/e8460acf7976556176593817677aa1ae319449a3dc0538e42b93efb950d955f2/brzemx02-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884" y="4545382"/>
            <a:ext cx="1639916" cy="193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4.bp.blogspot.com/-WmxYVbjLE_4/VDxuSfvyZOI/AAAAAAAACcI/Ac-Le15JuFI/s1600/Nok%2BNigeria%2BMa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70" y="4618118"/>
            <a:ext cx="2189909" cy="178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93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NOK SCULPTURES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098" name="Picture 2" descr="http://nokculture.com/sitebuildercontent/sitebuilderpictures/tc233_a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00704"/>
            <a:ext cx="2133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kmtspace.com/Nok85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229" y="1998436"/>
            <a:ext cx="169118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hum.lss.wisc.edu/hjdrewal/pendantcrounc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1998436"/>
            <a:ext cx="203799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africaci25804.wikispaces.com/file/view/nok3.jpg/283175224/162x257/nok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000704"/>
            <a:ext cx="2015942" cy="31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49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733800" cy="45720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2000 BC – People fleeing Sahel – climate getting hotter and drier</a:t>
            </a:r>
          </a:p>
          <a:p>
            <a:r>
              <a:rPr lang="en-US" sz="2000" dirty="0" smtClean="0"/>
              <a:t>Once hunter-gatherers but learned to DOMESTICATE, or tame, animals and use agriculture</a:t>
            </a:r>
            <a:endParaRPr lang="en-US" sz="2000" dirty="0"/>
          </a:p>
          <a:p>
            <a:r>
              <a:rPr lang="en-US" sz="2000" dirty="0" smtClean="0"/>
              <a:t>Took with them knowledge of raising crops and animals</a:t>
            </a:r>
          </a:p>
          <a:p>
            <a:r>
              <a:rPr lang="en-US" sz="2000" dirty="0" smtClean="0"/>
              <a:t>Bantu settlements go back to AD 800</a:t>
            </a:r>
          </a:p>
          <a:p>
            <a:pPr lvl="1"/>
            <a:r>
              <a:rPr lang="en-US" sz="1800" dirty="0" smtClean="0"/>
              <a:t>Spread across 1/3 of Africa</a:t>
            </a:r>
          </a:p>
          <a:p>
            <a:r>
              <a:rPr lang="en-US" sz="2000" dirty="0" smtClean="0"/>
              <a:t>150 millions Bantu language speakers today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First Civilizations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52" name="Picture 4" descr="http://www.fofweb.com/Electronic_Images/Maps/AK-23BantuMigration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447800"/>
            <a:ext cx="3810000" cy="499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MARTInkShape-6"/>
          <p:cNvSpPr/>
          <p:nvPr/>
        </p:nvSpPr>
        <p:spPr>
          <a:xfrm>
            <a:off x="5532379" y="3343554"/>
            <a:ext cx="475185" cy="562865"/>
          </a:xfrm>
          <a:custGeom>
            <a:avLst/>
            <a:gdLst/>
            <a:ahLst/>
            <a:cxnLst/>
            <a:rect l="0" t="0" r="0" b="0"/>
            <a:pathLst>
              <a:path w="475185" h="562865">
                <a:moveTo>
                  <a:pt x="18316" y="228321"/>
                </a:moveTo>
                <a:lnTo>
                  <a:pt x="22107" y="232113"/>
                </a:lnTo>
                <a:lnTo>
                  <a:pt x="23969" y="236092"/>
                </a:lnTo>
                <a:lnTo>
                  <a:pt x="24466" y="238264"/>
                </a:lnTo>
                <a:lnTo>
                  <a:pt x="28957" y="245114"/>
                </a:lnTo>
                <a:lnTo>
                  <a:pt x="33099" y="247691"/>
                </a:lnTo>
                <a:lnTo>
                  <a:pt x="35314" y="248378"/>
                </a:lnTo>
                <a:lnTo>
                  <a:pt x="36792" y="249630"/>
                </a:lnTo>
                <a:lnTo>
                  <a:pt x="45228" y="264172"/>
                </a:lnTo>
                <a:lnTo>
                  <a:pt x="45782" y="266509"/>
                </a:lnTo>
                <a:lnTo>
                  <a:pt x="46945" y="268067"/>
                </a:lnTo>
                <a:lnTo>
                  <a:pt x="48514" y="269106"/>
                </a:lnTo>
                <a:lnTo>
                  <a:pt x="52374" y="271054"/>
                </a:lnTo>
                <a:lnTo>
                  <a:pt x="63654" y="281005"/>
                </a:lnTo>
                <a:lnTo>
                  <a:pt x="66247" y="285603"/>
                </a:lnTo>
                <a:lnTo>
                  <a:pt x="66938" y="287940"/>
                </a:lnTo>
                <a:lnTo>
                  <a:pt x="68193" y="289498"/>
                </a:lnTo>
                <a:lnTo>
                  <a:pt x="101664" y="318032"/>
                </a:lnTo>
                <a:lnTo>
                  <a:pt x="106423" y="319786"/>
                </a:lnTo>
                <a:lnTo>
                  <a:pt x="108010" y="321048"/>
                </a:lnTo>
                <a:lnTo>
                  <a:pt x="114558" y="331009"/>
                </a:lnTo>
                <a:lnTo>
                  <a:pt x="118768" y="333492"/>
                </a:lnTo>
                <a:lnTo>
                  <a:pt x="127939" y="335085"/>
                </a:lnTo>
                <a:lnTo>
                  <a:pt x="135022" y="335361"/>
                </a:lnTo>
                <a:lnTo>
                  <a:pt x="139770" y="337542"/>
                </a:lnTo>
                <a:lnTo>
                  <a:pt x="144526" y="340364"/>
                </a:lnTo>
                <a:lnTo>
                  <a:pt x="154047" y="342175"/>
                </a:lnTo>
                <a:lnTo>
                  <a:pt x="189766" y="342620"/>
                </a:lnTo>
                <a:lnTo>
                  <a:pt x="225484" y="342621"/>
                </a:lnTo>
                <a:lnTo>
                  <a:pt x="261201" y="342621"/>
                </a:lnTo>
                <a:lnTo>
                  <a:pt x="295144" y="342621"/>
                </a:lnTo>
                <a:lnTo>
                  <a:pt x="299571" y="342621"/>
                </a:lnTo>
                <a:lnTo>
                  <a:pt x="304184" y="340504"/>
                </a:lnTo>
                <a:lnTo>
                  <a:pt x="308880" y="337712"/>
                </a:lnTo>
                <a:lnTo>
                  <a:pt x="318363" y="335919"/>
                </a:lnTo>
                <a:lnTo>
                  <a:pt x="341173" y="335503"/>
                </a:lnTo>
                <a:lnTo>
                  <a:pt x="343091" y="334701"/>
                </a:lnTo>
                <a:lnTo>
                  <a:pt x="344370" y="333372"/>
                </a:lnTo>
                <a:lnTo>
                  <a:pt x="345222" y="331693"/>
                </a:lnTo>
                <a:lnTo>
                  <a:pt x="346584" y="330573"/>
                </a:lnTo>
                <a:lnTo>
                  <a:pt x="354474" y="326659"/>
                </a:lnTo>
                <a:lnTo>
                  <a:pt x="366655" y="316494"/>
                </a:lnTo>
                <a:lnTo>
                  <a:pt x="371041" y="315134"/>
                </a:lnTo>
                <a:lnTo>
                  <a:pt x="372528" y="313977"/>
                </a:lnTo>
                <a:lnTo>
                  <a:pt x="380983" y="299615"/>
                </a:lnTo>
                <a:lnTo>
                  <a:pt x="381538" y="297282"/>
                </a:lnTo>
                <a:lnTo>
                  <a:pt x="388154" y="285458"/>
                </a:lnTo>
                <a:lnTo>
                  <a:pt x="388699" y="283081"/>
                </a:lnTo>
                <a:lnTo>
                  <a:pt x="389856" y="281496"/>
                </a:lnTo>
                <a:lnTo>
                  <a:pt x="391421" y="280440"/>
                </a:lnTo>
                <a:lnTo>
                  <a:pt x="393259" y="279736"/>
                </a:lnTo>
                <a:lnTo>
                  <a:pt x="394484" y="278473"/>
                </a:lnTo>
                <a:lnTo>
                  <a:pt x="398567" y="270742"/>
                </a:lnTo>
                <a:lnTo>
                  <a:pt x="401628" y="266225"/>
                </a:lnTo>
                <a:lnTo>
                  <a:pt x="403352" y="259219"/>
                </a:lnTo>
                <a:lnTo>
                  <a:pt x="403755" y="254489"/>
                </a:lnTo>
                <a:lnTo>
                  <a:pt x="406051" y="249741"/>
                </a:lnTo>
                <a:lnTo>
                  <a:pt x="408923" y="244984"/>
                </a:lnTo>
                <a:lnTo>
                  <a:pt x="410767" y="235464"/>
                </a:lnTo>
                <a:lnTo>
                  <a:pt x="411219" y="201334"/>
                </a:lnTo>
                <a:lnTo>
                  <a:pt x="411221" y="176228"/>
                </a:lnTo>
                <a:lnTo>
                  <a:pt x="409104" y="171302"/>
                </a:lnTo>
                <a:lnTo>
                  <a:pt x="407429" y="168877"/>
                </a:lnTo>
                <a:lnTo>
                  <a:pt x="402402" y="151241"/>
                </a:lnTo>
                <a:lnTo>
                  <a:pt x="392744" y="137237"/>
                </a:lnTo>
                <a:lnTo>
                  <a:pt x="391103" y="129367"/>
                </a:lnTo>
                <a:lnTo>
                  <a:pt x="389077" y="125839"/>
                </a:lnTo>
                <a:lnTo>
                  <a:pt x="361305" y="90954"/>
                </a:lnTo>
                <a:lnTo>
                  <a:pt x="355699" y="83131"/>
                </a:lnTo>
                <a:lnTo>
                  <a:pt x="341281" y="69525"/>
                </a:lnTo>
                <a:lnTo>
                  <a:pt x="330555" y="55578"/>
                </a:lnTo>
                <a:lnTo>
                  <a:pt x="295835" y="26936"/>
                </a:lnTo>
                <a:lnTo>
                  <a:pt x="288236" y="23723"/>
                </a:lnTo>
                <a:lnTo>
                  <a:pt x="252529" y="12400"/>
                </a:lnTo>
                <a:lnTo>
                  <a:pt x="243854" y="9325"/>
                </a:lnTo>
                <a:lnTo>
                  <a:pt x="211156" y="7009"/>
                </a:lnTo>
                <a:lnTo>
                  <a:pt x="187378" y="7677"/>
                </a:lnTo>
                <a:lnTo>
                  <a:pt x="156162" y="15685"/>
                </a:lnTo>
                <a:lnTo>
                  <a:pt x="122894" y="33918"/>
                </a:lnTo>
                <a:lnTo>
                  <a:pt x="87498" y="67142"/>
                </a:lnTo>
                <a:lnTo>
                  <a:pt x="63624" y="102796"/>
                </a:lnTo>
                <a:lnTo>
                  <a:pt x="49277" y="135659"/>
                </a:lnTo>
                <a:lnTo>
                  <a:pt x="42923" y="152271"/>
                </a:lnTo>
                <a:lnTo>
                  <a:pt x="35115" y="187121"/>
                </a:lnTo>
                <a:lnTo>
                  <a:pt x="32823" y="221261"/>
                </a:lnTo>
                <a:lnTo>
                  <a:pt x="34763" y="244271"/>
                </a:lnTo>
                <a:lnTo>
                  <a:pt x="39308" y="279963"/>
                </a:lnTo>
                <a:lnTo>
                  <a:pt x="41733" y="298126"/>
                </a:lnTo>
                <a:lnTo>
                  <a:pt x="52091" y="333844"/>
                </a:lnTo>
                <a:lnTo>
                  <a:pt x="54758" y="345070"/>
                </a:lnTo>
                <a:lnTo>
                  <a:pt x="72624" y="379995"/>
                </a:lnTo>
                <a:lnTo>
                  <a:pt x="88124" y="414142"/>
                </a:lnTo>
                <a:lnTo>
                  <a:pt x="108930" y="444019"/>
                </a:lnTo>
                <a:lnTo>
                  <a:pt x="137789" y="471638"/>
                </a:lnTo>
                <a:lnTo>
                  <a:pt x="144440" y="480130"/>
                </a:lnTo>
                <a:lnTo>
                  <a:pt x="175611" y="501726"/>
                </a:lnTo>
                <a:lnTo>
                  <a:pt x="180329" y="505840"/>
                </a:lnTo>
                <a:lnTo>
                  <a:pt x="191921" y="510413"/>
                </a:lnTo>
                <a:lnTo>
                  <a:pt x="220064" y="519292"/>
                </a:lnTo>
                <a:lnTo>
                  <a:pt x="239642" y="526333"/>
                </a:lnTo>
                <a:lnTo>
                  <a:pt x="273989" y="528181"/>
                </a:lnTo>
                <a:lnTo>
                  <a:pt x="309587" y="528343"/>
                </a:lnTo>
                <a:lnTo>
                  <a:pt x="320013" y="527558"/>
                </a:lnTo>
                <a:lnTo>
                  <a:pt x="354028" y="519539"/>
                </a:lnTo>
                <a:lnTo>
                  <a:pt x="363577" y="514914"/>
                </a:lnTo>
                <a:lnTo>
                  <a:pt x="394816" y="490921"/>
                </a:lnTo>
                <a:lnTo>
                  <a:pt x="401548" y="483145"/>
                </a:lnTo>
                <a:lnTo>
                  <a:pt x="423421" y="465352"/>
                </a:lnTo>
                <a:lnTo>
                  <a:pt x="441785" y="431624"/>
                </a:lnTo>
                <a:lnTo>
                  <a:pt x="456431" y="398439"/>
                </a:lnTo>
                <a:lnTo>
                  <a:pt x="466249" y="363877"/>
                </a:lnTo>
                <a:lnTo>
                  <a:pt x="473001" y="328311"/>
                </a:lnTo>
                <a:lnTo>
                  <a:pt x="475184" y="292612"/>
                </a:lnTo>
                <a:lnTo>
                  <a:pt x="469817" y="259012"/>
                </a:lnTo>
                <a:lnTo>
                  <a:pt x="467768" y="227659"/>
                </a:lnTo>
                <a:lnTo>
                  <a:pt x="461930" y="206694"/>
                </a:lnTo>
                <a:lnTo>
                  <a:pt x="445435" y="171145"/>
                </a:lnTo>
                <a:lnTo>
                  <a:pt x="427114" y="137565"/>
                </a:lnTo>
                <a:lnTo>
                  <a:pt x="408110" y="107802"/>
                </a:lnTo>
                <a:lnTo>
                  <a:pt x="375291" y="82623"/>
                </a:lnTo>
                <a:lnTo>
                  <a:pt x="339911" y="57472"/>
                </a:lnTo>
                <a:lnTo>
                  <a:pt x="329521" y="53170"/>
                </a:lnTo>
                <a:lnTo>
                  <a:pt x="296511" y="50180"/>
                </a:lnTo>
                <a:lnTo>
                  <a:pt x="261148" y="51903"/>
                </a:lnTo>
                <a:lnTo>
                  <a:pt x="230386" y="61920"/>
                </a:lnTo>
                <a:lnTo>
                  <a:pt x="196613" y="77370"/>
                </a:lnTo>
                <a:lnTo>
                  <a:pt x="163268" y="99924"/>
                </a:lnTo>
                <a:lnTo>
                  <a:pt x="132741" y="124365"/>
                </a:lnTo>
                <a:lnTo>
                  <a:pt x="106750" y="157305"/>
                </a:lnTo>
                <a:lnTo>
                  <a:pt x="88307" y="192658"/>
                </a:lnTo>
                <a:lnTo>
                  <a:pt x="71453" y="228328"/>
                </a:lnTo>
                <a:lnTo>
                  <a:pt x="58895" y="264041"/>
                </a:lnTo>
                <a:lnTo>
                  <a:pt x="54674" y="299759"/>
                </a:lnTo>
                <a:lnTo>
                  <a:pt x="54118" y="335477"/>
                </a:lnTo>
                <a:lnTo>
                  <a:pt x="54044" y="371196"/>
                </a:lnTo>
                <a:lnTo>
                  <a:pt x="61806" y="406915"/>
                </a:lnTo>
                <a:lnTo>
                  <a:pt x="73166" y="441840"/>
                </a:lnTo>
                <a:lnTo>
                  <a:pt x="81047" y="458362"/>
                </a:lnTo>
                <a:lnTo>
                  <a:pt x="105716" y="492585"/>
                </a:lnTo>
                <a:lnTo>
                  <a:pt x="118824" y="504794"/>
                </a:lnTo>
                <a:lnTo>
                  <a:pt x="152331" y="531582"/>
                </a:lnTo>
                <a:lnTo>
                  <a:pt x="184538" y="540067"/>
                </a:lnTo>
                <a:lnTo>
                  <a:pt x="208754" y="542306"/>
                </a:lnTo>
                <a:lnTo>
                  <a:pt x="223084" y="538753"/>
                </a:lnTo>
                <a:lnTo>
                  <a:pt x="256439" y="523507"/>
                </a:lnTo>
                <a:lnTo>
                  <a:pt x="275489" y="511937"/>
                </a:lnTo>
                <a:lnTo>
                  <a:pt x="308826" y="482967"/>
                </a:lnTo>
                <a:lnTo>
                  <a:pt x="337255" y="447527"/>
                </a:lnTo>
                <a:lnTo>
                  <a:pt x="355335" y="423601"/>
                </a:lnTo>
                <a:lnTo>
                  <a:pt x="368211" y="392002"/>
                </a:lnTo>
                <a:lnTo>
                  <a:pt x="375336" y="361736"/>
                </a:lnTo>
                <a:lnTo>
                  <a:pt x="381527" y="328028"/>
                </a:lnTo>
                <a:lnTo>
                  <a:pt x="381631" y="298904"/>
                </a:lnTo>
                <a:lnTo>
                  <a:pt x="376948" y="265517"/>
                </a:lnTo>
                <a:lnTo>
                  <a:pt x="371995" y="235757"/>
                </a:lnTo>
                <a:lnTo>
                  <a:pt x="363374" y="206154"/>
                </a:lnTo>
                <a:lnTo>
                  <a:pt x="354028" y="174789"/>
                </a:lnTo>
                <a:lnTo>
                  <a:pt x="341366" y="142132"/>
                </a:lnTo>
                <a:lnTo>
                  <a:pt x="320315" y="110608"/>
                </a:lnTo>
                <a:lnTo>
                  <a:pt x="306510" y="96178"/>
                </a:lnTo>
                <a:lnTo>
                  <a:pt x="275354" y="78373"/>
                </a:lnTo>
                <a:lnTo>
                  <a:pt x="265904" y="74365"/>
                </a:lnTo>
                <a:lnTo>
                  <a:pt x="238352" y="71581"/>
                </a:lnTo>
                <a:lnTo>
                  <a:pt x="202935" y="77346"/>
                </a:lnTo>
                <a:lnTo>
                  <a:pt x="167242" y="88161"/>
                </a:lnTo>
                <a:lnTo>
                  <a:pt x="131526" y="105937"/>
                </a:lnTo>
                <a:lnTo>
                  <a:pt x="99600" y="133197"/>
                </a:lnTo>
                <a:lnTo>
                  <a:pt x="70731" y="167808"/>
                </a:lnTo>
                <a:lnTo>
                  <a:pt x="52548" y="200244"/>
                </a:lnTo>
                <a:lnTo>
                  <a:pt x="45436" y="214255"/>
                </a:lnTo>
                <a:lnTo>
                  <a:pt x="36703" y="249781"/>
                </a:lnTo>
                <a:lnTo>
                  <a:pt x="31026" y="285475"/>
                </a:lnTo>
                <a:lnTo>
                  <a:pt x="26192" y="321191"/>
                </a:lnTo>
                <a:lnTo>
                  <a:pt x="27720" y="349765"/>
                </a:lnTo>
                <a:lnTo>
                  <a:pt x="32753" y="380574"/>
                </a:lnTo>
                <a:lnTo>
                  <a:pt x="44731" y="415695"/>
                </a:lnTo>
                <a:lnTo>
                  <a:pt x="59609" y="444949"/>
                </a:lnTo>
                <a:lnTo>
                  <a:pt x="89939" y="478348"/>
                </a:lnTo>
                <a:lnTo>
                  <a:pt x="121377" y="509177"/>
                </a:lnTo>
                <a:lnTo>
                  <a:pt x="150136" y="525757"/>
                </a:lnTo>
                <a:lnTo>
                  <a:pt x="173999" y="533342"/>
                </a:lnTo>
                <a:lnTo>
                  <a:pt x="209577" y="535313"/>
                </a:lnTo>
                <a:lnTo>
                  <a:pt x="244439" y="535491"/>
                </a:lnTo>
                <a:lnTo>
                  <a:pt x="273988" y="527730"/>
                </a:lnTo>
                <a:lnTo>
                  <a:pt x="299105" y="515576"/>
                </a:lnTo>
                <a:lnTo>
                  <a:pt x="319296" y="498384"/>
                </a:lnTo>
                <a:lnTo>
                  <a:pt x="338687" y="467107"/>
                </a:lnTo>
                <a:lnTo>
                  <a:pt x="353613" y="434950"/>
                </a:lnTo>
                <a:lnTo>
                  <a:pt x="365123" y="399700"/>
                </a:lnTo>
                <a:lnTo>
                  <a:pt x="369836" y="369066"/>
                </a:lnTo>
                <a:lnTo>
                  <a:pt x="374383" y="336467"/>
                </a:lnTo>
                <a:lnTo>
                  <a:pt x="380191" y="306304"/>
                </a:lnTo>
                <a:lnTo>
                  <a:pt x="382161" y="272712"/>
                </a:lnTo>
                <a:lnTo>
                  <a:pt x="380386" y="250205"/>
                </a:lnTo>
                <a:lnTo>
                  <a:pt x="376467" y="221267"/>
                </a:lnTo>
                <a:lnTo>
                  <a:pt x="374899" y="192620"/>
                </a:lnTo>
                <a:lnTo>
                  <a:pt x="367769" y="164031"/>
                </a:lnTo>
                <a:lnTo>
                  <a:pt x="356374" y="133218"/>
                </a:lnTo>
                <a:lnTo>
                  <a:pt x="341364" y="98097"/>
                </a:lnTo>
                <a:lnTo>
                  <a:pt x="311022" y="64059"/>
                </a:lnTo>
                <a:lnTo>
                  <a:pt x="277860" y="34472"/>
                </a:lnTo>
                <a:lnTo>
                  <a:pt x="246286" y="21338"/>
                </a:lnTo>
                <a:lnTo>
                  <a:pt x="216023" y="9270"/>
                </a:lnTo>
                <a:lnTo>
                  <a:pt x="189307" y="1843"/>
                </a:lnTo>
                <a:lnTo>
                  <a:pt x="153986" y="0"/>
                </a:lnTo>
                <a:lnTo>
                  <a:pt x="125459" y="1893"/>
                </a:lnTo>
                <a:lnTo>
                  <a:pt x="90544" y="12707"/>
                </a:lnTo>
                <a:lnTo>
                  <a:pt x="59074" y="37331"/>
                </a:lnTo>
                <a:lnTo>
                  <a:pt x="49395" y="43689"/>
                </a:lnTo>
                <a:lnTo>
                  <a:pt x="41917" y="53393"/>
                </a:lnTo>
                <a:lnTo>
                  <a:pt x="19995" y="87257"/>
                </a:lnTo>
                <a:lnTo>
                  <a:pt x="7424" y="121403"/>
                </a:lnTo>
                <a:lnTo>
                  <a:pt x="4475" y="156915"/>
                </a:lnTo>
                <a:lnTo>
                  <a:pt x="0" y="180555"/>
                </a:lnTo>
                <a:lnTo>
                  <a:pt x="3340" y="214328"/>
                </a:lnTo>
                <a:lnTo>
                  <a:pt x="6053" y="244137"/>
                </a:lnTo>
                <a:lnTo>
                  <a:pt x="18493" y="277834"/>
                </a:lnTo>
                <a:lnTo>
                  <a:pt x="27627" y="292469"/>
                </a:lnTo>
                <a:lnTo>
                  <a:pt x="54223" y="324715"/>
                </a:lnTo>
                <a:lnTo>
                  <a:pt x="62848" y="332281"/>
                </a:lnTo>
                <a:lnTo>
                  <a:pt x="76971" y="347957"/>
                </a:lnTo>
                <a:lnTo>
                  <a:pt x="85659" y="352930"/>
                </a:lnTo>
                <a:lnTo>
                  <a:pt x="118366" y="362330"/>
                </a:lnTo>
                <a:lnTo>
                  <a:pt x="133593" y="363712"/>
                </a:lnTo>
                <a:lnTo>
                  <a:pt x="149947" y="358282"/>
                </a:lnTo>
                <a:lnTo>
                  <a:pt x="159103" y="354079"/>
                </a:lnTo>
                <a:lnTo>
                  <a:pt x="166348" y="347449"/>
                </a:lnTo>
                <a:lnTo>
                  <a:pt x="195368" y="313544"/>
                </a:lnTo>
                <a:lnTo>
                  <a:pt x="211060" y="279773"/>
                </a:lnTo>
                <a:lnTo>
                  <a:pt x="225471" y="247762"/>
                </a:lnTo>
                <a:lnTo>
                  <a:pt x="232624" y="231965"/>
                </a:lnTo>
                <a:lnTo>
                  <a:pt x="242151" y="215723"/>
                </a:lnTo>
                <a:lnTo>
                  <a:pt x="251545" y="181465"/>
                </a:lnTo>
                <a:lnTo>
                  <a:pt x="253960" y="148706"/>
                </a:lnTo>
                <a:lnTo>
                  <a:pt x="254050" y="127038"/>
                </a:lnTo>
                <a:lnTo>
                  <a:pt x="251938" y="121659"/>
                </a:lnTo>
                <a:lnTo>
                  <a:pt x="242667" y="104414"/>
                </a:lnTo>
                <a:lnTo>
                  <a:pt x="241058" y="98374"/>
                </a:lnTo>
                <a:lnTo>
                  <a:pt x="236110" y="93044"/>
                </a:lnTo>
                <a:lnTo>
                  <a:pt x="229412" y="88823"/>
                </a:lnTo>
                <a:lnTo>
                  <a:pt x="218646" y="83996"/>
                </a:lnTo>
                <a:lnTo>
                  <a:pt x="213713" y="80833"/>
                </a:lnTo>
                <a:lnTo>
                  <a:pt x="197897" y="74843"/>
                </a:lnTo>
                <a:lnTo>
                  <a:pt x="189145" y="74913"/>
                </a:lnTo>
                <a:lnTo>
                  <a:pt x="153589" y="83868"/>
                </a:lnTo>
                <a:lnTo>
                  <a:pt x="148979" y="84394"/>
                </a:lnTo>
                <a:lnTo>
                  <a:pt x="139623" y="89212"/>
                </a:lnTo>
                <a:lnTo>
                  <a:pt x="116722" y="109755"/>
                </a:lnTo>
                <a:lnTo>
                  <a:pt x="91427" y="144742"/>
                </a:lnTo>
                <a:lnTo>
                  <a:pt x="77273" y="179391"/>
                </a:lnTo>
                <a:lnTo>
                  <a:pt x="66652" y="205533"/>
                </a:lnTo>
                <a:lnTo>
                  <a:pt x="60142" y="240694"/>
                </a:lnTo>
                <a:lnTo>
                  <a:pt x="55240" y="274598"/>
                </a:lnTo>
                <a:lnTo>
                  <a:pt x="50599" y="302446"/>
                </a:lnTo>
                <a:lnTo>
                  <a:pt x="47989" y="330805"/>
                </a:lnTo>
                <a:lnTo>
                  <a:pt x="52016" y="363923"/>
                </a:lnTo>
                <a:lnTo>
                  <a:pt x="55751" y="398099"/>
                </a:lnTo>
                <a:lnTo>
                  <a:pt x="60104" y="428016"/>
                </a:lnTo>
                <a:lnTo>
                  <a:pt x="68807" y="461904"/>
                </a:lnTo>
                <a:lnTo>
                  <a:pt x="84768" y="494567"/>
                </a:lnTo>
                <a:lnTo>
                  <a:pt x="93093" y="506196"/>
                </a:lnTo>
                <a:lnTo>
                  <a:pt x="127745" y="540254"/>
                </a:lnTo>
                <a:lnTo>
                  <a:pt x="137434" y="551286"/>
                </a:lnTo>
                <a:lnTo>
                  <a:pt x="163785" y="561347"/>
                </a:lnTo>
                <a:lnTo>
                  <a:pt x="173191" y="562864"/>
                </a:lnTo>
                <a:lnTo>
                  <a:pt x="187411" y="559925"/>
                </a:lnTo>
                <a:lnTo>
                  <a:pt x="206439" y="551028"/>
                </a:lnTo>
                <a:lnTo>
                  <a:pt x="235009" y="524874"/>
                </a:lnTo>
                <a:lnTo>
                  <a:pt x="258674" y="490100"/>
                </a:lnTo>
                <a:lnTo>
                  <a:pt x="275931" y="461446"/>
                </a:lnTo>
                <a:lnTo>
                  <a:pt x="290835" y="429240"/>
                </a:lnTo>
                <a:lnTo>
                  <a:pt x="301422" y="394244"/>
                </a:lnTo>
                <a:lnTo>
                  <a:pt x="311157" y="358874"/>
                </a:lnTo>
                <a:lnTo>
                  <a:pt x="320723" y="324929"/>
                </a:lnTo>
                <a:lnTo>
                  <a:pt x="324082" y="297074"/>
                </a:lnTo>
                <a:lnTo>
                  <a:pt x="328869" y="268712"/>
                </a:lnTo>
                <a:lnTo>
                  <a:pt x="331895" y="236388"/>
                </a:lnTo>
                <a:lnTo>
                  <a:pt x="332492" y="207072"/>
                </a:lnTo>
                <a:lnTo>
                  <a:pt x="332611" y="178351"/>
                </a:lnTo>
                <a:lnTo>
                  <a:pt x="331841" y="150540"/>
                </a:lnTo>
                <a:lnTo>
                  <a:pt x="321997" y="115533"/>
                </a:lnTo>
                <a:lnTo>
                  <a:pt x="311061" y="100246"/>
                </a:lnTo>
                <a:lnTo>
                  <a:pt x="305587" y="95199"/>
                </a:lnTo>
                <a:lnTo>
                  <a:pt x="294373" y="88688"/>
                </a:lnTo>
                <a:lnTo>
                  <a:pt x="283071" y="86086"/>
                </a:lnTo>
                <a:lnTo>
                  <a:pt x="269403" y="85572"/>
                </a:lnTo>
                <a:lnTo>
                  <a:pt x="237312" y="92729"/>
                </a:lnTo>
                <a:lnTo>
                  <a:pt x="223080" y="98893"/>
                </a:lnTo>
                <a:lnTo>
                  <a:pt x="189763" y="128538"/>
                </a:lnTo>
                <a:lnTo>
                  <a:pt x="166746" y="152945"/>
                </a:lnTo>
                <a:lnTo>
                  <a:pt x="148768" y="187974"/>
                </a:lnTo>
                <a:lnTo>
                  <a:pt x="131263" y="221509"/>
                </a:lnTo>
                <a:lnTo>
                  <a:pt x="124117" y="256940"/>
                </a:lnTo>
                <a:lnTo>
                  <a:pt x="119089" y="292621"/>
                </a:lnTo>
                <a:lnTo>
                  <a:pt x="118426" y="328334"/>
                </a:lnTo>
                <a:lnTo>
                  <a:pt x="119140" y="356115"/>
                </a:lnTo>
                <a:lnTo>
                  <a:pt x="125605" y="387586"/>
                </a:lnTo>
                <a:lnTo>
                  <a:pt x="139759" y="428346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MARTInkShape-7"/>
          <p:cNvSpPr/>
          <p:nvPr/>
        </p:nvSpPr>
        <p:spPr>
          <a:xfrm>
            <a:off x="4514850" y="2786152"/>
            <a:ext cx="3614739" cy="735718"/>
          </a:xfrm>
          <a:custGeom>
            <a:avLst/>
            <a:gdLst/>
            <a:ahLst/>
            <a:cxnLst/>
            <a:rect l="0" t="0" r="0" b="0"/>
            <a:pathLst>
              <a:path w="3614739" h="735718">
                <a:moveTo>
                  <a:pt x="471488" y="57061"/>
                </a:moveTo>
                <a:lnTo>
                  <a:pt x="467695" y="53268"/>
                </a:lnTo>
                <a:lnTo>
                  <a:pt x="461601" y="51406"/>
                </a:lnTo>
                <a:lnTo>
                  <a:pt x="457752" y="50910"/>
                </a:lnTo>
                <a:lnTo>
                  <a:pt x="455187" y="49785"/>
                </a:lnTo>
                <a:lnTo>
                  <a:pt x="453476" y="48242"/>
                </a:lnTo>
                <a:lnTo>
                  <a:pt x="452336" y="46419"/>
                </a:lnTo>
                <a:lnTo>
                  <a:pt x="449989" y="45203"/>
                </a:lnTo>
                <a:lnTo>
                  <a:pt x="431523" y="42192"/>
                </a:lnTo>
                <a:lnTo>
                  <a:pt x="421583" y="37161"/>
                </a:lnTo>
                <a:lnTo>
                  <a:pt x="419168" y="36651"/>
                </a:lnTo>
                <a:lnTo>
                  <a:pt x="408795" y="30921"/>
                </a:lnTo>
                <a:lnTo>
                  <a:pt x="388807" y="27906"/>
                </a:lnTo>
                <a:lnTo>
                  <a:pt x="378750" y="22873"/>
                </a:lnTo>
                <a:lnTo>
                  <a:pt x="358689" y="19360"/>
                </a:lnTo>
                <a:lnTo>
                  <a:pt x="353092" y="16492"/>
                </a:lnTo>
                <a:lnTo>
                  <a:pt x="344685" y="14878"/>
                </a:lnTo>
                <a:lnTo>
                  <a:pt x="333287" y="13606"/>
                </a:lnTo>
                <a:lnTo>
                  <a:pt x="319805" y="8584"/>
                </a:lnTo>
                <a:lnTo>
                  <a:pt x="298402" y="5072"/>
                </a:lnTo>
                <a:lnTo>
                  <a:pt x="285266" y="1440"/>
                </a:lnTo>
                <a:lnTo>
                  <a:pt x="258535" y="0"/>
                </a:lnTo>
                <a:lnTo>
                  <a:pt x="251694" y="2067"/>
                </a:lnTo>
                <a:lnTo>
                  <a:pt x="245214" y="4838"/>
                </a:lnTo>
                <a:lnTo>
                  <a:pt x="211999" y="11906"/>
                </a:lnTo>
                <a:lnTo>
                  <a:pt x="187370" y="16181"/>
                </a:lnTo>
                <a:lnTo>
                  <a:pt x="180907" y="19048"/>
                </a:lnTo>
                <a:lnTo>
                  <a:pt x="169137" y="21456"/>
                </a:lnTo>
                <a:lnTo>
                  <a:pt x="159476" y="26050"/>
                </a:lnTo>
                <a:lnTo>
                  <a:pt x="147706" y="28558"/>
                </a:lnTo>
                <a:lnTo>
                  <a:pt x="136215" y="33997"/>
                </a:lnTo>
                <a:lnTo>
                  <a:pt x="133672" y="34541"/>
                </a:lnTo>
                <a:lnTo>
                  <a:pt x="119369" y="41140"/>
                </a:lnTo>
                <a:lnTo>
                  <a:pt x="111790" y="42841"/>
                </a:lnTo>
                <a:lnTo>
                  <a:pt x="103062" y="48261"/>
                </a:lnTo>
                <a:lnTo>
                  <a:pt x="97928" y="52621"/>
                </a:lnTo>
                <a:lnTo>
                  <a:pt x="95117" y="57204"/>
                </a:lnTo>
                <a:lnTo>
                  <a:pt x="93074" y="61887"/>
                </a:lnTo>
                <a:lnTo>
                  <a:pt x="89521" y="66614"/>
                </a:lnTo>
                <a:lnTo>
                  <a:pt x="85295" y="69244"/>
                </a:lnTo>
                <a:lnTo>
                  <a:pt x="80771" y="71207"/>
                </a:lnTo>
                <a:lnTo>
                  <a:pt x="69031" y="81168"/>
                </a:lnTo>
                <a:lnTo>
                  <a:pt x="66399" y="85766"/>
                </a:lnTo>
                <a:lnTo>
                  <a:pt x="64436" y="90456"/>
                </a:lnTo>
                <a:lnTo>
                  <a:pt x="38876" y="125455"/>
                </a:lnTo>
                <a:lnTo>
                  <a:pt x="28133" y="148401"/>
                </a:lnTo>
                <a:lnTo>
                  <a:pt x="24410" y="154012"/>
                </a:lnTo>
                <a:lnTo>
                  <a:pt x="22755" y="159152"/>
                </a:lnTo>
                <a:lnTo>
                  <a:pt x="21520" y="160841"/>
                </a:lnTo>
                <a:lnTo>
                  <a:pt x="19903" y="161966"/>
                </a:lnTo>
                <a:lnTo>
                  <a:pt x="18031" y="162716"/>
                </a:lnTo>
                <a:lnTo>
                  <a:pt x="16783" y="164804"/>
                </a:lnTo>
                <a:lnTo>
                  <a:pt x="14507" y="177886"/>
                </a:lnTo>
                <a:lnTo>
                  <a:pt x="14288" y="212814"/>
                </a:lnTo>
                <a:lnTo>
                  <a:pt x="14288" y="217598"/>
                </a:lnTo>
                <a:lnTo>
                  <a:pt x="16404" y="221808"/>
                </a:lnTo>
                <a:lnTo>
                  <a:pt x="18080" y="224043"/>
                </a:lnTo>
                <a:lnTo>
                  <a:pt x="19942" y="230758"/>
                </a:lnTo>
                <a:lnTo>
                  <a:pt x="21563" y="238241"/>
                </a:lnTo>
                <a:lnTo>
                  <a:pt x="26955" y="249512"/>
                </a:lnTo>
                <a:lnTo>
                  <a:pt x="27495" y="252036"/>
                </a:lnTo>
                <a:lnTo>
                  <a:pt x="34631" y="262793"/>
                </a:lnTo>
                <a:lnTo>
                  <a:pt x="54039" y="283337"/>
                </a:lnTo>
                <a:lnTo>
                  <a:pt x="55767" y="288067"/>
                </a:lnTo>
                <a:lnTo>
                  <a:pt x="57022" y="289646"/>
                </a:lnTo>
                <a:lnTo>
                  <a:pt x="85737" y="312158"/>
                </a:lnTo>
                <a:lnTo>
                  <a:pt x="90493" y="314106"/>
                </a:lnTo>
                <a:lnTo>
                  <a:pt x="107157" y="326538"/>
                </a:lnTo>
                <a:lnTo>
                  <a:pt x="111919" y="328435"/>
                </a:lnTo>
                <a:lnTo>
                  <a:pt x="119063" y="333171"/>
                </a:lnTo>
                <a:lnTo>
                  <a:pt x="126206" y="335721"/>
                </a:lnTo>
                <a:lnTo>
                  <a:pt x="134144" y="340357"/>
                </a:lnTo>
                <a:lnTo>
                  <a:pt x="145403" y="342877"/>
                </a:lnTo>
                <a:lnTo>
                  <a:pt x="156721" y="350438"/>
                </a:lnTo>
                <a:lnTo>
                  <a:pt x="159250" y="352658"/>
                </a:lnTo>
                <a:lnTo>
                  <a:pt x="166292" y="355124"/>
                </a:lnTo>
                <a:lnTo>
                  <a:pt x="173920" y="357015"/>
                </a:lnTo>
                <a:lnTo>
                  <a:pt x="185285" y="364696"/>
                </a:lnTo>
                <a:lnTo>
                  <a:pt x="191886" y="369206"/>
                </a:lnTo>
                <a:lnTo>
                  <a:pt x="208197" y="375414"/>
                </a:lnTo>
                <a:lnTo>
                  <a:pt x="222643" y="378400"/>
                </a:lnTo>
                <a:lnTo>
                  <a:pt x="255624" y="391180"/>
                </a:lnTo>
                <a:lnTo>
                  <a:pt x="261248" y="392883"/>
                </a:lnTo>
                <a:lnTo>
                  <a:pt x="281868" y="404144"/>
                </a:lnTo>
                <a:lnTo>
                  <a:pt x="294742" y="407021"/>
                </a:lnTo>
                <a:lnTo>
                  <a:pt x="304730" y="411754"/>
                </a:lnTo>
                <a:lnTo>
                  <a:pt x="316597" y="414303"/>
                </a:lnTo>
                <a:lnTo>
                  <a:pt x="326287" y="418938"/>
                </a:lnTo>
                <a:lnTo>
                  <a:pt x="338066" y="421459"/>
                </a:lnTo>
                <a:lnTo>
                  <a:pt x="347730" y="426086"/>
                </a:lnTo>
                <a:lnTo>
                  <a:pt x="383298" y="434953"/>
                </a:lnTo>
                <a:lnTo>
                  <a:pt x="395175" y="436258"/>
                </a:lnTo>
                <a:lnTo>
                  <a:pt x="408818" y="441291"/>
                </a:lnTo>
                <a:lnTo>
                  <a:pt x="416647" y="442936"/>
                </a:lnTo>
                <a:lnTo>
                  <a:pt x="426310" y="447531"/>
                </a:lnTo>
                <a:lnTo>
                  <a:pt x="459513" y="454813"/>
                </a:lnTo>
                <a:lnTo>
                  <a:pt x="486259" y="456976"/>
                </a:lnTo>
                <a:lnTo>
                  <a:pt x="494721" y="457845"/>
                </a:lnTo>
                <a:lnTo>
                  <a:pt x="508738" y="462753"/>
                </a:lnTo>
                <a:lnTo>
                  <a:pt x="543406" y="466332"/>
                </a:lnTo>
                <a:lnTo>
                  <a:pt x="558278" y="470397"/>
                </a:lnTo>
                <a:lnTo>
                  <a:pt x="587577" y="472133"/>
                </a:lnTo>
                <a:lnTo>
                  <a:pt x="601604" y="477041"/>
                </a:lnTo>
                <a:lnTo>
                  <a:pt x="637323" y="478503"/>
                </a:lnTo>
                <a:lnTo>
                  <a:pt x="659014" y="479330"/>
                </a:lnTo>
                <a:lnTo>
                  <a:pt x="673042" y="484195"/>
                </a:lnTo>
                <a:lnTo>
                  <a:pt x="708761" y="485647"/>
                </a:lnTo>
                <a:lnTo>
                  <a:pt x="730452" y="486474"/>
                </a:lnTo>
                <a:lnTo>
                  <a:pt x="744479" y="491339"/>
                </a:lnTo>
                <a:lnTo>
                  <a:pt x="772585" y="492742"/>
                </a:lnTo>
                <a:lnTo>
                  <a:pt x="808303" y="485977"/>
                </a:lnTo>
                <a:lnTo>
                  <a:pt x="842517" y="485703"/>
                </a:lnTo>
                <a:lnTo>
                  <a:pt x="854119" y="486484"/>
                </a:lnTo>
                <a:lnTo>
                  <a:pt x="876515" y="491837"/>
                </a:lnTo>
                <a:lnTo>
                  <a:pt x="908755" y="492790"/>
                </a:lnTo>
                <a:lnTo>
                  <a:pt x="940681" y="492827"/>
                </a:lnTo>
                <a:lnTo>
                  <a:pt x="976363" y="492829"/>
                </a:lnTo>
                <a:lnTo>
                  <a:pt x="1011948" y="492829"/>
                </a:lnTo>
                <a:lnTo>
                  <a:pt x="1045297" y="492829"/>
                </a:lnTo>
                <a:lnTo>
                  <a:pt x="1076393" y="493623"/>
                </a:lnTo>
                <a:lnTo>
                  <a:pt x="1097031" y="499311"/>
                </a:lnTo>
                <a:lnTo>
                  <a:pt x="1130375" y="499961"/>
                </a:lnTo>
                <a:lnTo>
                  <a:pt x="1165723" y="499973"/>
                </a:lnTo>
                <a:lnTo>
                  <a:pt x="1189121" y="500767"/>
                </a:lnTo>
                <a:lnTo>
                  <a:pt x="1211986" y="506455"/>
                </a:lnTo>
                <a:lnTo>
                  <a:pt x="1246116" y="507100"/>
                </a:lnTo>
                <a:lnTo>
                  <a:pt x="1281793" y="507116"/>
                </a:lnTo>
                <a:lnTo>
                  <a:pt x="1314490" y="507117"/>
                </a:lnTo>
                <a:lnTo>
                  <a:pt x="1347642" y="507117"/>
                </a:lnTo>
                <a:lnTo>
                  <a:pt x="1378875" y="507117"/>
                </a:lnTo>
                <a:lnTo>
                  <a:pt x="1411939" y="507117"/>
                </a:lnTo>
                <a:lnTo>
                  <a:pt x="1443168" y="507117"/>
                </a:lnTo>
                <a:lnTo>
                  <a:pt x="1452621" y="507911"/>
                </a:lnTo>
                <a:lnTo>
                  <a:pt x="1483787" y="513819"/>
                </a:lnTo>
                <a:lnTo>
                  <a:pt x="1503232" y="513409"/>
                </a:lnTo>
                <a:lnTo>
                  <a:pt x="1526468" y="508102"/>
                </a:lnTo>
                <a:lnTo>
                  <a:pt x="1558830" y="513858"/>
                </a:lnTo>
                <a:lnTo>
                  <a:pt x="1590762" y="514237"/>
                </a:lnTo>
                <a:lnTo>
                  <a:pt x="1623124" y="514260"/>
                </a:lnTo>
                <a:lnTo>
                  <a:pt x="1655056" y="514261"/>
                </a:lnTo>
                <a:lnTo>
                  <a:pt x="1686370" y="514261"/>
                </a:lnTo>
                <a:lnTo>
                  <a:pt x="1719289" y="514261"/>
                </a:lnTo>
                <a:lnTo>
                  <a:pt x="1750661" y="514261"/>
                </a:lnTo>
                <a:lnTo>
                  <a:pt x="1783582" y="514261"/>
                </a:lnTo>
                <a:lnTo>
                  <a:pt x="1816895" y="515054"/>
                </a:lnTo>
                <a:lnTo>
                  <a:pt x="1844577" y="520963"/>
                </a:lnTo>
                <a:lnTo>
                  <a:pt x="1877130" y="521387"/>
                </a:lnTo>
                <a:lnTo>
                  <a:pt x="1908564" y="521403"/>
                </a:lnTo>
                <a:lnTo>
                  <a:pt x="1931350" y="522198"/>
                </a:lnTo>
                <a:lnTo>
                  <a:pt x="1958886" y="528107"/>
                </a:lnTo>
                <a:lnTo>
                  <a:pt x="1990637" y="528531"/>
                </a:lnTo>
                <a:lnTo>
                  <a:pt x="2002517" y="529337"/>
                </a:lnTo>
                <a:lnTo>
                  <a:pt x="2016161" y="534201"/>
                </a:lnTo>
                <a:lnTo>
                  <a:pt x="2051548" y="535666"/>
                </a:lnTo>
                <a:lnTo>
                  <a:pt x="2066857" y="536480"/>
                </a:lnTo>
                <a:lnTo>
                  <a:pt x="2080464" y="541345"/>
                </a:lnTo>
                <a:lnTo>
                  <a:pt x="2101895" y="544821"/>
                </a:lnTo>
                <a:lnTo>
                  <a:pt x="2115842" y="548960"/>
                </a:lnTo>
                <a:lnTo>
                  <a:pt x="2127035" y="550572"/>
                </a:lnTo>
                <a:lnTo>
                  <a:pt x="2144485" y="556103"/>
                </a:lnTo>
                <a:lnTo>
                  <a:pt x="2159739" y="557715"/>
                </a:lnTo>
                <a:lnTo>
                  <a:pt x="2173760" y="563247"/>
                </a:lnTo>
                <a:lnTo>
                  <a:pt x="2188452" y="564859"/>
                </a:lnTo>
                <a:lnTo>
                  <a:pt x="2202354" y="570391"/>
                </a:lnTo>
                <a:lnTo>
                  <a:pt x="2224216" y="572145"/>
                </a:lnTo>
                <a:lnTo>
                  <a:pt x="2237666" y="577053"/>
                </a:lnTo>
                <a:lnTo>
                  <a:pt x="2261974" y="579289"/>
                </a:lnTo>
                <a:lnTo>
                  <a:pt x="2270061" y="583446"/>
                </a:lnTo>
                <a:lnTo>
                  <a:pt x="2298353" y="587683"/>
                </a:lnTo>
                <a:lnTo>
                  <a:pt x="2304190" y="590549"/>
                </a:lnTo>
                <a:lnTo>
                  <a:pt x="2316521" y="592389"/>
                </a:lnTo>
                <a:lnTo>
                  <a:pt x="2330217" y="592752"/>
                </a:lnTo>
                <a:lnTo>
                  <a:pt x="2335550" y="594919"/>
                </a:lnTo>
                <a:lnTo>
                  <a:pt x="2338083" y="596608"/>
                </a:lnTo>
                <a:lnTo>
                  <a:pt x="2349233" y="598985"/>
                </a:lnTo>
                <a:lnTo>
                  <a:pt x="2383703" y="600762"/>
                </a:lnTo>
                <a:lnTo>
                  <a:pt x="2404338" y="606466"/>
                </a:lnTo>
                <a:lnTo>
                  <a:pt x="2437866" y="607112"/>
                </a:lnTo>
                <a:lnTo>
                  <a:pt x="2473362" y="607129"/>
                </a:lnTo>
                <a:lnTo>
                  <a:pt x="2481191" y="607923"/>
                </a:lnTo>
                <a:lnTo>
                  <a:pt x="2494800" y="612784"/>
                </a:lnTo>
                <a:lnTo>
                  <a:pt x="2530180" y="614247"/>
                </a:lnTo>
                <a:lnTo>
                  <a:pt x="2551611" y="614271"/>
                </a:lnTo>
                <a:lnTo>
                  <a:pt x="2556979" y="616389"/>
                </a:lnTo>
                <a:lnTo>
                  <a:pt x="2559521" y="618065"/>
                </a:lnTo>
                <a:lnTo>
                  <a:pt x="2570684" y="620423"/>
                </a:lnTo>
                <a:lnTo>
                  <a:pt x="2598678" y="622193"/>
                </a:lnTo>
                <a:lnTo>
                  <a:pt x="2618708" y="627897"/>
                </a:lnTo>
                <a:lnTo>
                  <a:pt x="2631194" y="628473"/>
                </a:lnTo>
                <a:lnTo>
                  <a:pt x="2636005" y="630638"/>
                </a:lnTo>
                <a:lnTo>
                  <a:pt x="2640789" y="633452"/>
                </a:lnTo>
                <a:lnTo>
                  <a:pt x="2647945" y="635831"/>
                </a:lnTo>
                <a:lnTo>
                  <a:pt x="2655092" y="640416"/>
                </a:lnTo>
                <a:lnTo>
                  <a:pt x="2662237" y="642128"/>
                </a:lnTo>
                <a:lnTo>
                  <a:pt x="2674144" y="642753"/>
                </a:lnTo>
                <a:lnTo>
                  <a:pt x="2678906" y="644923"/>
                </a:lnTo>
                <a:lnTo>
                  <a:pt x="2683669" y="647739"/>
                </a:lnTo>
                <a:lnTo>
                  <a:pt x="2693194" y="649547"/>
                </a:lnTo>
                <a:lnTo>
                  <a:pt x="2695575" y="649695"/>
                </a:lnTo>
                <a:lnTo>
                  <a:pt x="2700338" y="651977"/>
                </a:lnTo>
                <a:lnTo>
                  <a:pt x="2705100" y="654843"/>
                </a:lnTo>
                <a:lnTo>
                  <a:pt x="2714625" y="656682"/>
                </a:lnTo>
                <a:lnTo>
                  <a:pt x="2717006" y="656834"/>
                </a:lnTo>
                <a:lnTo>
                  <a:pt x="2721769" y="659118"/>
                </a:lnTo>
                <a:lnTo>
                  <a:pt x="2726531" y="661985"/>
                </a:lnTo>
                <a:lnTo>
                  <a:pt x="2733675" y="664393"/>
                </a:lnTo>
                <a:lnTo>
                  <a:pt x="2740819" y="668987"/>
                </a:lnTo>
                <a:lnTo>
                  <a:pt x="2747963" y="670701"/>
                </a:lnTo>
                <a:lnTo>
                  <a:pt x="2755900" y="672003"/>
                </a:lnTo>
                <a:lnTo>
                  <a:pt x="2773163" y="677545"/>
                </a:lnTo>
                <a:lnTo>
                  <a:pt x="2795284" y="680644"/>
                </a:lnTo>
                <a:lnTo>
                  <a:pt x="2808874" y="684710"/>
                </a:lnTo>
                <a:lnTo>
                  <a:pt x="2831002" y="687788"/>
                </a:lnTo>
                <a:lnTo>
                  <a:pt x="2844592" y="691854"/>
                </a:lnTo>
                <a:lnTo>
                  <a:pt x="2880311" y="692846"/>
                </a:lnTo>
                <a:lnTo>
                  <a:pt x="2915845" y="699556"/>
                </a:lnTo>
                <a:lnTo>
                  <a:pt x="2948725" y="699986"/>
                </a:lnTo>
                <a:lnTo>
                  <a:pt x="2955194" y="700787"/>
                </a:lnTo>
                <a:lnTo>
                  <a:pt x="2975836" y="706479"/>
                </a:lnTo>
                <a:lnTo>
                  <a:pt x="3009366" y="707125"/>
                </a:lnTo>
                <a:lnTo>
                  <a:pt x="3019355" y="707930"/>
                </a:lnTo>
                <a:lnTo>
                  <a:pt x="3041161" y="713292"/>
                </a:lnTo>
                <a:lnTo>
                  <a:pt x="3075057" y="715062"/>
                </a:lnTo>
                <a:lnTo>
                  <a:pt x="3097935" y="720766"/>
                </a:lnTo>
                <a:lnTo>
                  <a:pt x="3127156" y="722206"/>
                </a:lnTo>
                <a:lnTo>
                  <a:pt x="3143834" y="727080"/>
                </a:lnTo>
                <a:lnTo>
                  <a:pt x="3161436" y="729170"/>
                </a:lnTo>
                <a:lnTo>
                  <a:pt x="3171654" y="734189"/>
                </a:lnTo>
                <a:lnTo>
                  <a:pt x="3206276" y="735690"/>
                </a:lnTo>
                <a:lnTo>
                  <a:pt x="3240156" y="735716"/>
                </a:lnTo>
                <a:lnTo>
                  <a:pt x="3273500" y="735717"/>
                </a:lnTo>
                <a:lnTo>
                  <a:pt x="3308850" y="735717"/>
                </a:lnTo>
                <a:lnTo>
                  <a:pt x="3344466" y="735717"/>
                </a:lnTo>
                <a:lnTo>
                  <a:pt x="3352536" y="734923"/>
                </a:lnTo>
                <a:lnTo>
                  <a:pt x="3366301" y="730062"/>
                </a:lnTo>
                <a:lnTo>
                  <a:pt x="3400908" y="728612"/>
                </a:lnTo>
                <a:lnTo>
                  <a:pt x="3415778" y="728581"/>
                </a:lnTo>
                <a:lnTo>
                  <a:pt x="3421272" y="726460"/>
                </a:lnTo>
                <a:lnTo>
                  <a:pt x="3426359" y="723665"/>
                </a:lnTo>
                <a:lnTo>
                  <a:pt x="3434480" y="722092"/>
                </a:lnTo>
                <a:lnTo>
                  <a:pt x="3451809" y="721516"/>
                </a:lnTo>
                <a:lnTo>
                  <a:pt x="3457129" y="719351"/>
                </a:lnTo>
                <a:lnTo>
                  <a:pt x="3459659" y="717663"/>
                </a:lnTo>
                <a:lnTo>
                  <a:pt x="3470804" y="715286"/>
                </a:lnTo>
                <a:lnTo>
                  <a:pt x="3483089" y="713689"/>
                </a:lnTo>
                <a:lnTo>
                  <a:pt x="3493160" y="706554"/>
                </a:lnTo>
                <a:lnTo>
                  <a:pt x="3495585" y="704369"/>
                </a:lnTo>
                <a:lnTo>
                  <a:pt x="3502514" y="701941"/>
                </a:lnTo>
                <a:lnTo>
                  <a:pt x="3518820" y="699460"/>
                </a:lnTo>
                <a:lnTo>
                  <a:pt x="3528881" y="694394"/>
                </a:lnTo>
                <a:lnTo>
                  <a:pt x="3531306" y="693881"/>
                </a:lnTo>
                <a:lnTo>
                  <a:pt x="3538512" y="689366"/>
                </a:lnTo>
                <a:lnTo>
                  <a:pt x="3548057" y="681523"/>
                </a:lnTo>
                <a:lnTo>
                  <a:pt x="3557587" y="677034"/>
                </a:lnTo>
                <a:lnTo>
                  <a:pt x="3562349" y="673917"/>
                </a:lnTo>
                <a:lnTo>
                  <a:pt x="3567113" y="672531"/>
                </a:lnTo>
                <a:lnTo>
                  <a:pt x="3568700" y="671368"/>
                </a:lnTo>
                <a:lnTo>
                  <a:pt x="3569758" y="669799"/>
                </a:lnTo>
                <a:lnTo>
                  <a:pt x="3571728" y="665938"/>
                </a:lnTo>
                <a:lnTo>
                  <a:pt x="3584839" y="651375"/>
                </a:lnTo>
                <a:lnTo>
                  <a:pt x="3585574" y="648490"/>
                </a:lnTo>
                <a:lnTo>
                  <a:pt x="3585770" y="646609"/>
                </a:lnTo>
                <a:lnTo>
                  <a:pt x="3586695" y="645356"/>
                </a:lnTo>
                <a:lnTo>
                  <a:pt x="3589839" y="643963"/>
                </a:lnTo>
                <a:lnTo>
                  <a:pt x="3590995" y="642797"/>
                </a:lnTo>
                <a:lnTo>
                  <a:pt x="3592279" y="639386"/>
                </a:lnTo>
                <a:lnTo>
                  <a:pt x="3594040" y="623735"/>
                </a:lnTo>
                <a:lnTo>
                  <a:pt x="3598949" y="614261"/>
                </a:lnTo>
                <a:lnTo>
                  <a:pt x="3601186" y="595222"/>
                </a:lnTo>
                <a:lnTo>
                  <a:pt x="3606092" y="585698"/>
                </a:lnTo>
                <a:lnTo>
                  <a:pt x="3607591" y="549979"/>
                </a:lnTo>
                <a:lnTo>
                  <a:pt x="3607591" y="547598"/>
                </a:lnTo>
                <a:lnTo>
                  <a:pt x="3609709" y="542836"/>
                </a:lnTo>
                <a:lnTo>
                  <a:pt x="3612503" y="538073"/>
                </a:lnTo>
                <a:lnTo>
                  <a:pt x="3614443" y="529959"/>
                </a:lnTo>
                <a:lnTo>
                  <a:pt x="3614737" y="495165"/>
                </a:lnTo>
                <a:lnTo>
                  <a:pt x="3614738" y="490428"/>
                </a:lnTo>
                <a:lnTo>
                  <a:pt x="3612621" y="485677"/>
                </a:lnTo>
                <a:lnTo>
                  <a:pt x="3610945" y="483298"/>
                </a:lnTo>
                <a:lnTo>
                  <a:pt x="3608587" y="472367"/>
                </a:lnTo>
                <a:lnTo>
                  <a:pt x="3607619" y="453823"/>
                </a:lnTo>
                <a:lnTo>
                  <a:pt x="3605488" y="449564"/>
                </a:lnTo>
                <a:lnTo>
                  <a:pt x="3602689" y="445025"/>
                </a:lnTo>
                <a:lnTo>
                  <a:pt x="3600893" y="435644"/>
                </a:lnTo>
                <a:lnTo>
                  <a:pt x="3600745" y="433274"/>
                </a:lnTo>
                <a:lnTo>
                  <a:pt x="3598465" y="428525"/>
                </a:lnTo>
                <a:lnTo>
                  <a:pt x="3595599" y="423768"/>
                </a:lnTo>
                <a:lnTo>
                  <a:pt x="3593759" y="414247"/>
                </a:lnTo>
                <a:lnTo>
                  <a:pt x="3593608" y="411866"/>
                </a:lnTo>
                <a:lnTo>
                  <a:pt x="3591323" y="407104"/>
                </a:lnTo>
                <a:lnTo>
                  <a:pt x="3588456" y="402341"/>
                </a:lnTo>
                <a:lnTo>
                  <a:pt x="3586049" y="395198"/>
                </a:lnTo>
                <a:lnTo>
                  <a:pt x="3573845" y="378529"/>
                </a:lnTo>
                <a:lnTo>
                  <a:pt x="3571957" y="373767"/>
                </a:lnTo>
                <a:lnTo>
                  <a:pt x="3545663" y="338710"/>
                </a:lnTo>
                <a:lnTo>
                  <a:pt x="3519488" y="311862"/>
                </a:lnTo>
                <a:lnTo>
                  <a:pt x="3514725" y="309212"/>
                </a:lnTo>
                <a:lnTo>
                  <a:pt x="3512344" y="308505"/>
                </a:lnTo>
                <a:lnTo>
                  <a:pt x="3476712" y="283046"/>
                </a:lnTo>
                <a:lnTo>
                  <a:pt x="3462613" y="271342"/>
                </a:lnTo>
                <a:lnTo>
                  <a:pt x="3430621" y="252058"/>
                </a:lnTo>
                <a:lnTo>
                  <a:pt x="3424958" y="250088"/>
                </a:lnTo>
                <a:lnTo>
                  <a:pt x="3405104" y="238633"/>
                </a:lnTo>
                <a:lnTo>
                  <a:pt x="3370043" y="224340"/>
                </a:lnTo>
                <a:lnTo>
                  <a:pt x="3334507" y="212599"/>
                </a:lnTo>
                <a:lnTo>
                  <a:pt x="3307196" y="202897"/>
                </a:lnTo>
                <a:lnTo>
                  <a:pt x="3271956" y="194455"/>
                </a:lnTo>
                <a:lnTo>
                  <a:pt x="3263159" y="192737"/>
                </a:lnTo>
                <a:lnTo>
                  <a:pt x="3252950" y="188101"/>
                </a:lnTo>
                <a:lnTo>
                  <a:pt x="3221702" y="183675"/>
                </a:lnTo>
                <a:lnTo>
                  <a:pt x="3190208" y="173796"/>
                </a:lnTo>
                <a:lnTo>
                  <a:pt x="3159615" y="169387"/>
                </a:lnTo>
                <a:lnTo>
                  <a:pt x="3152904" y="166514"/>
                </a:lnTo>
                <a:lnTo>
                  <a:pt x="3117454" y="158697"/>
                </a:lnTo>
                <a:lnTo>
                  <a:pt x="3096184" y="155437"/>
                </a:lnTo>
                <a:lnTo>
                  <a:pt x="3070612" y="150654"/>
                </a:lnTo>
                <a:lnTo>
                  <a:pt x="3037165" y="144317"/>
                </a:lnTo>
                <a:lnTo>
                  <a:pt x="3002819" y="142875"/>
                </a:lnTo>
                <a:lnTo>
                  <a:pt x="2969423" y="141997"/>
                </a:lnTo>
                <a:lnTo>
                  <a:pt x="2940845" y="136304"/>
                </a:lnTo>
                <a:lnTo>
                  <a:pt x="2912269" y="134906"/>
                </a:lnTo>
                <a:lnTo>
                  <a:pt x="2883694" y="129165"/>
                </a:lnTo>
                <a:lnTo>
                  <a:pt x="2850209" y="123647"/>
                </a:lnTo>
                <a:lnTo>
                  <a:pt x="2814768" y="121488"/>
                </a:lnTo>
                <a:lnTo>
                  <a:pt x="2780419" y="121366"/>
                </a:lnTo>
                <a:lnTo>
                  <a:pt x="2745669" y="121355"/>
                </a:lnTo>
                <a:lnTo>
                  <a:pt x="2710864" y="115203"/>
                </a:lnTo>
                <a:lnTo>
                  <a:pt x="2676584" y="114269"/>
                </a:lnTo>
                <a:lnTo>
                  <a:pt x="2643191" y="114214"/>
                </a:lnTo>
                <a:lnTo>
                  <a:pt x="2633664" y="113418"/>
                </a:lnTo>
                <a:lnTo>
                  <a:pt x="2600178" y="107729"/>
                </a:lnTo>
                <a:lnTo>
                  <a:pt x="2564737" y="107106"/>
                </a:lnTo>
                <a:lnTo>
                  <a:pt x="2530388" y="107070"/>
                </a:lnTo>
                <a:lnTo>
                  <a:pt x="2495638" y="107067"/>
                </a:lnTo>
                <a:lnTo>
                  <a:pt x="2463191" y="107067"/>
                </a:lnTo>
                <a:lnTo>
                  <a:pt x="2431552" y="107067"/>
                </a:lnTo>
                <a:lnTo>
                  <a:pt x="2397936" y="107067"/>
                </a:lnTo>
                <a:lnTo>
                  <a:pt x="2364436" y="107067"/>
                </a:lnTo>
                <a:lnTo>
                  <a:pt x="2328993" y="107067"/>
                </a:lnTo>
                <a:lnTo>
                  <a:pt x="2295533" y="107067"/>
                </a:lnTo>
                <a:lnTo>
                  <a:pt x="2260800" y="107067"/>
                </a:lnTo>
                <a:lnTo>
                  <a:pt x="2225283" y="113769"/>
                </a:lnTo>
                <a:lnTo>
                  <a:pt x="2190228" y="114193"/>
                </a:lnTo>
                <a:lnTo>
                  <a:pt x="2157382" y="114210"/>
                </a:lnTo>
                <a:lnTo>
                  <a:pt x="2124073" y="114211"/>
                </a:lnTo>
                <a:lnTo>
                  <a:pt x="2090738" y="114211"/>
                </a:lnTo>
                <a:lnTo>
                  <a:pt x="2057400" y="114211"/>
                </a:lnTo>
                <a:lnTo>
                  <a:pt x="2047875" y="115004"/>
                </a:lnTo>
                <a:lnTo>
                  <a:pt x="2018506" y="120692"/>
                </a:lnTo>
                <a:lnTo>
                  <a:pt x="1982798" y="121315"/>
                </a:lnTo>
                <a:lnTo>
                  <a:pt x="1950593" y="121351"/>
                </a:lnTo>
                <a:lnTo>
                  <a:pt x="1916045" y="121354"/>
                </a:lnTo>
                <a:lnTo>
                  <a:pt x="1890912" y="122148"/>
                </a:lnTo>
                <a:lnTo>
                  <a:pt x="1857246" y="127836"/>
                </a:lnTo>
                <a:lnTo>
                  <a:pt x="1821707" y="128440"/>
                </a:lnTo>
                <a:lnTo>
                  <a:pt x="1790120" y="129287"/>
                </a:lnTo>
                <a:lnTo>
                  <a:pt x="1755662" y="134979"/>
                </a:lnTo>
                <a:lnTo>
                  <a:pt x="1729716" y="135511"/>
                </a:lnTo>
                <a:lnTo>
                  <a:pt x="1694663" y="135616"/>
                </a:lnTo>
                <a:lnTo>
                  <a:pt x="1660289" y="135639"/>
                </a:lnTo>
                <a:lnTo>
                  <a:pt x="1628222" y="137758"/>
                </a:lnTo>
                <a:lnTo>
                  <a:pt x="1597892" y="142123"/>
                </a:lnTo>
                <a:lnTo>
                  <a:pt x="1562838" y="142727"/>
                </a:lnTo>
                <a:lnTo>
                  <a:pt x="1528680" y="142780"/>
                </a:lnTo>
                <a:lnTo>
                  <a:pt x="1493099" y="143579"/>
                </a:lnTo>
                <a:lnTo>
                  <a:pt x="1457468" y="149488"/>
                </a:lnTo>
                <a:lnTo>
                  <a:pt x="1423108" y="149890"/>
                </a:lnTo>
                <a:lnTo>
                  <a:pt x="1388356" y="149927"/>
                </a:lnTo>
                <a:lnTo>
                  <a:pt x="1364327" y="150723"/>
                </a:lnTo>
                <a:lnTo>
                  <a:pt x="1328869" y="156632"/>
                </a:lnTo>
                <a:lnTo>
                  <a:pt x="1295408" y="157047"/>
                </a:lnTo>
                <a:lnTo>
                  <a:pt x="1260675" y="157071"/>
                </a:lnTo>
                <a:lnTo>
                  <a:pt x="1225159" y="157073"/>
                </a:lnTo>
                <a:lnTo>
                  <a:pt x="1193320" y="157073"/>
                </a:lnTo>
                <a:lnTo>
                  <a:pt x="1159687" y="157073"/>
                </a:lnTo>
                <a:lnTo>
                  <a:pt x="1126332" y="157073"/>
                </a:lnTo>
                <a:lnTo>
                  <a:pt x="1090877" y="157073"/>
                </a:lnTo>
                <a:lnTo>
                  <a:pt x="1057716" y="157073"/>
                </a:lnTo>
                <a:lnTo>
                  <a:pt x="1023963" y="157073"/>
                </a:lnTo>
                <a:lnTo>
                  <a:pt x="989808" y="157073"/>
                </a:lnTo>
                <a:lnTo>
                  <a:pt x="954750" y="157073"/>
                </a:lnTo>
                <a:lnTo>
                  <a:pt x="919883" y="157867"/>
                </a:lnTo>
                <a:lnTo>
                  <a:pt x="885741" y="163555"/>
                </a:lnTo>
                <a:lnTo>
                  <a:pt x="850240" y="164178"/>
                </a:lnTo>
                <a:lnTo>
                  <a:pt x="833741" y="166322"/>
                </a:lnTo>
                <a:lnTo>
                  <a:pt x="800620" y="170697"/>
                </a:lnTo>
                <a:lnTo>
                  <a:pt x="770496" y="175066"/>
                </a:lnTo>
                <a:lnTo>
                  <a:pt x="741325" y="178051"/>
                </a:lnTo>
                <a:lnTo>
                  <a:pt x="723154" y="180487"/>
                </a:lnTo>
                <a:lnTo>
                  <a:pt x="705600" y="184119"/>
                </a:lnTo>
                <a:lnTo>
                  <a:pt x="671997" y="185514"/>
                </a:lnTo>
                <a:lnTo>
                  <a:pt x="640862" y="185636"/>
                </a:lnTo>
                <a:lnTo>
                  <a:pt x="607664" y="185647"/>
                </a:lnTo>
                <a:lnTo>
                  <a:pt x="576266" y="185648"/>
                </a:lnTo>
                <a:lnTo>
                  <a:pt x="567534" y="183531"/>
                </a:lnTo>
                <a:lnTo>
                  <a:pt x="560212" y="180738"/>
                </a:lnTo>
                <a:lnTo>
                  <a:pt x="528534" y="178635"/>
                </a:lnTo>
                <a:lnTo>
                  <a:pt x="519067" y="177769"/>
                </a:lnTo>
                <a:lnTo>
                  <a:pt x="490534" y="172028"/>
                </a:lnTo>
                <a:lnTo>
                  <a:pt x="457199" y="171399"/>
                </a:lnTo>
                <a:lnTo>
                  <a:pt x="423863" y="171363"/>
                </a:lnTo>
                <a:lnTo>
                  <a:pt x="404813" y="170567"/>
                </a:lnTo>
                <a:lnTo>
                  <a:pt x="376238" y="164879"/>
                </a:lnTo>
                <a:lnTo>
                  <a:pt x="342900" y="164256"/>
                </a:lnTo>
                <a:lnTo>
                  <a:pt x="308671" y="164220"/>
                </a:lnTo>
                <a:lnTo>
                  <a:pt x="298318" y="163424"/>
                </a:lnTo>
                <a:lnTo>
                  <a:pt x="267895" y="157514"/>
                </a:lnTo>
                <a:lnTo>
                  <a:pt x="256383" y="156475"/>
                </a:lnTo>
                <a:lnTo>
                  <a:pt x="222907" y="150231"/>
                </a:lnTo>
                <a:lnTo>
                  <a:pt x="190446" y="143465"/>
                </a:lnTo>
                <a:lnTo>
                  <a:pt x="161920" y="142051"/>
                </a:lnTo>
                <a:lnTo>
                  <a:pt x="133350" y="136309"/>
                </a:lnTo>
                <a:lnTo>
                  <a:pt x="100013" y="135681"/>
                </a:lnTo>
                <a:lnTo>
                  <a:pt x="66675" y="135644"/>
                </a:lnTo>
                <a:lnTo>
                  <a:pt x="35277" y="135642"/>
                </a:lnTo>
                <a:lnTo>
                  <a:pt x="26791" y="136436"/>
                </a:lnTo>
                <a:lnTo>
                  <a:pt x="12759" y="141296"/>
                </a:lnTo>
                <a:lnTo>
                  <a:pt x="0" y="142786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MARTInkShape-8"/>
          <p:cNvSpPr/>
          <p:nvPr/>
        </p:nvSpPr>
        <p:spPr>
          <a:xfrm>
            <a:off x="5057775" y="2871788"/>
            <a:ext cx="14289" cy="7144"/>
          </a:xfrm>
          <a:custGeom>
            <a:avLst/>
            <a:gdLst/>
            <a:ahLst/>
            <a:cxnLst/>
            <a:rect l="0" t="0" r="0" b="0"/>
            <a:pathLst>
              <a:path w="14289" h="7144">
                <a:moveTo>
                  <a:pt x="14288" y="7143"/>
                </a:moveTo>
                <a:lnTo>
                  <a:pt x="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SMARTInkShape-Group8"/>
          <p:cNvGrpSpPr/>
          <p:nvPr/>
        </p:nvGrpSpPr>
        <p:grpSpPr>
          <a:xfrm>
            <a:off x="6111618" y="2179148"/>
            <a:ext cx="558150" cy="1092691"/>
            <a:chOff x="6111618" y="2179148"/>
            <a:chExt cx="558150" cy="1092691"/>
          </a:xfrm>
        </p:grpSpPr>
        <p:sp>
          <p:nvSpPr>
            <p:cNvPr id="13" name="SMARTInkShape-9"/>
            <p:cNvSpPr/>
            <p:nvPr/>
          </p:nvSpPr>
          <p:spPr>
            <a:xfrm>
              <a:off x="6539027" y="3271838"/>
              <a:ext cx="130741" cy="1"/>
            </a:xfrm>
            <a:custGeom>
              <a:avLst/>
              <a:gdLst/>
              <a:ahLst/>
              <a:cxnLst/>
              <a:rect l="0" t="0" r="0" b="0"/>
              <a:pathLst>
                <a:path w="130741" h="1">
                  <a:moveTo>
                    <a:pt x="0" y="0"/>
                  </a:moveTo>
                  <a:lnTo>
                    <a:pt x="1520" y="0"/>
                  </a:lnTo>
                  <a:lnTo>
                    <a:pt x="30621" y="0"/>
                  </a:lnTo>
                  <a:lnTo>
                    <a:pt x="59351" y="0"/>
                  </a:lnTo>
                  <a:lnTo>
                    <a:pt x="87972" y="0"/>
                  </a:lnTo>
                  <a:lnTo>
                    <a:pt x="116561" y="0"/>
                  </a:lnTo>
                  <a:lnTo>
                    <a:pt x="13074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MARTInkShape-10"/>
            <p:cNvSpPr/>
            <p:nvPr/>
          </p:nvSpPr>
          <p:spPr>
            <a:xfrm>
              <a:off x="6111618" y="2179148"/>
              <a:ext cx="63905" cy="1128"/>
            </a:xfrm>
            <a:custGeom>
              <a:avLst/>
              <a:gdLst/>
              <a:ahLst/>
              <a:cxnLst/>
              <a:rect l="0" t="0" r="0" b="0"/>
              <a:pathLst>
                <a:path w="63905" h="1128">
                  <a:moveTo>
                    <a:pt x="63904" y="1127"/>
                  </a:moveTo>
                  <a:lnTo>
                    <a:pt x="39090" y="381"/>
                  </a:lnTo>
                  <a:lnTo>
                    <a:pt x="10549" y="0"/>
                  </a:lnTo>
                  <a:lnTo>
                    <a:pt x="0" y="7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806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AFRICA LANGUAGE MAP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71600"/>
            <a:ext cx="4648200" cy="503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17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733800" cy="45720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Nile Valley remained fertile area – gave birth to Egyptian civilization</a:t>
            </a:r>
          </a:p>
          <a:p>
            <a:r>
              <a:rPr lang="en-US" sz="2000" dirty="0" smtClean="0"/>
              <a:t> 2000 BC-1000 BC – Egyptians move South, bring other cultures under their control</a:t>
            </a:r>
            <a:endParaRPr lang="en-US" sz="2000" dirty="0"/>
          </a:p>
          <a:p>
            <a:r>
              <a:rPr lang="en-US" sz="2000" dirty="0" smtClean="0"/>
              <a:t>Kingdom of Kush (present-day Sudan) – brought rule into Egyptian territory</a:t>
            </a:r>
          </a:p>
          <a:p>
            <a:r>
              <a:rPr lang="en-US" sz="2000" dirty="0" smtClean="0"/>
              <a:t>Built civilization around capital  - Meroe</a:t>
            </a:r>
          </a:p>
          <a:p>
            <a:r>
              <a:rPr lang="en-US" sz="2000" dirty="0" smtClean="0"/>
              <a:t>300s AD – Trade routes of Kush attacked by AXUM – powerful trading empire in Northern Ethiopia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First Civilizations II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438400"/>
            <a:ext cx="44772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41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West Africa’s </a:t>
            </a:r>
            <a:br>
              <a:rPr lang="en-US" dirty="0" smtClean="0"/>
            </a:br>
            <a:r>
              <a:rPr lang="en-US" dirty="0" smtClean="0"/>
              <a:t>Trading Empires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Trading empires </a:t>
            </a:r>
          </a:p>
          <a:p>
            <a:pPr lvl="1"/>
            <a:r>
              <a:rPr lang="en-US" dirty="0" smtClean="0"/>
              <a:t>AD 800s-1500s</a:t>
            </a:r>
          </a:p>
          <a:p>
            <a:pPr lvl="1"/>
            <a:r>
              <a:rPr lang="en-US" dirty="0" smtClean="0"/>
              <a:t>1. Ghana</a:t>
            </a:r>
          </a:p>
          <a:p>
            <a:pPr lvl="2"/>
            <a:r>
              <a:rPr lang="en-US" dirty="0" smtClean="0"/>
              <a:t>Controlled trade routes across Sahara</a:t>
            </a:r>
          </a:p>
          <a:p>
            <a:pPr lvl="3"/>
            <a:r>
              <a:rPr lang="en-US" dirty="0" smtClean="0"/>
              <a:t>$$$ - Gold for salt</a:t>
            </a:r>
          </a:p>
          <a:p>
            <a:pPr lvl="1"/>
            <a:r>
              <a:rPr lang="en-US" dirty="0" smtClean="0"/>
              <a:t>2. Mali</a:t>
            </a:r>
          </a:p>
          <a:p>
            <a:pPr lvl="2"/>
            <a:r>
              <a:rPr lang="en-US" dirty="0" smtClean="0"/>
              <a:t>Replaced Ghana</a:t>
            </a:r>
          </a:p>
          <a:p>
            <a:pPr lvl="3"/>
            <a:r>
              <a:rPr lang="en-US" dirty="0" smtClean="0"/>
              <a:t>$$$ - gold for salt</a:t>
            </a:r>
          </a:p>
          <a:p>
            <a:pPr lvl="2"/>
            <a:r>
              <a:rPr lang="en-US" dirty="0"/>
              <a:t>Famous </a:t>
            </a:r>
            <a:r>
              <a:rPr lang="en-US" dirty="0" smtClean="0"/>
              <a:t>leader - Mansa Musa</a:t>
            </a:r>
          </a:p>
          <a:p>
            <a:pPr lvl="2"/>
            <a:r>
              <a:rPr lang="en-US" dirty="0" smtClean="0"/>
              <a:t>Famous city - Timbuktu</a:t>
            </a:r>
          </a:p>
          <a:p>
            <a:pPr lvl="1"/>
            <a:r>
              <a:rPr lang="en-US" dirty="0" smtClean="0"/>
              <a:t>3. Songhai</a:t>
            </a:r>
          </a:p>
          <a:p>
            <a:pPr lvl="2"/>
            <a:r>
              <a:rPr lang="en-US" dirty="0" smtClean="0"/>
              <a:t>Took over Mali </a:t>
            </a:r>
          </a:p>
          <a:p>
            <a:pPr lvl="2"/>
            <a:r>
              <a:rPr lang="en-US" dirty="0" smtClean="0"/>
              <a:t>Famous leader – Muhammad </a:t>
            </a:r>
            <a:r>
              <a:rPr lang="en-US" dirty="0" err="1" smtClean="0"/>
              <a:t>Toure</a:t>
            </a:r>
            <a:endParaRPr lang="en-US" dirty="0" smtClean="0"/>
          </a:p>
          <a:p>
            <a:pPr lvl="3"/>
            <a:r>
              <a:rPr lang="en-US" dirty="0" smtClean="0"/>
              <a:t>Muslim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357" y="3657600"/>
            <a:ext cx="4059238" cy="271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89" y="685800"/>
            <a:ext cx="3515461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17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Empires in the West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700s AD – emergence of GHANA</a:t>
            </a:r>
          </a:p>
          <a:p>
            <a:pPr lvl="1"/>
            <a:r>
              <a:rPr lang="en-US" dirty="0" smtClean="0"/>
              <a:t>Grew rich by trading gold for salt from camel caravans across Sahara</a:t>
            </a:r>
          </a:p>
          <a:p>
            <a:pPr lvl="1"/>
            <a:r>
              <a:rPr lang="en-US" dirty="0" smtClean="0"/>
              <a:t>Much gold in Ghana</a:t>
            </a:r>
          </a:p>
          <a:p>
            <a:pPr lvl="2"/>
            <a:r>
              <a:rPr lang="en-US" dirty="0" smtClean="0"/>
              <a:t>Wealth shown in capital of KUMBI</a:t>
            </a:r>
          </a:p>
          <a:p>
            <a:pPr lvl="1"/>
            <a:r>
              <a:rPr lang="en-US" dirty="0" smtClean="0"/>
              <a:t>Empire created tax collection system and charged tariffs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146917"/>
            <a:ext cx="4212001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1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&amp; Africa 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Word of Africa’s wealth reached Europe in Middle Ages</a:t>
            </a:r>
          </a:p>
          <a:p>
            <a:r>
              <a:rPr lang="en-US" dirty="0" smtClean="0"/>
              <a:t>Trade with Africa started AD 1200s</a:t>
            </a:r>
          </a:p>
          <a:p>
            <a:r>
              <a:rPr lang="en-US" dirty="0" smtClean="0"/>
              <a:t>Age of Exploration</a:t>
            </a:r>
          </a:p>
          <a:p>
            <a:pPr lvl="1"/>
            <a:r>
              <a:rPr lang="en-US" dirty="0" smtClean="0"/>
              <a:t>Portuguese</a:t>
            </a:r>
          </a:p>
          <a:p>
            <a:pPr lvl="2"/>
            <a:r>
              <a:rPr lang="en-US" dirty="0" smtClean="0"/>
              <a:t>Set up trading stations on African coast</a:t>
            </a:r>
          </a:p>
          <a:p>
            <a:pPr lvl="2"/>
            <a:r>
              <a:rPr lang="en-US" dirty="0" smtClean="0"/>
              <a:t>Enslaved Africans</a:t>
            </a:r>
            <a:endParaRPr lang="en-US" dirty="0"/>
          </a:p>
          <a:p>
            <a:pPr lvl="2"/>
            <a:r>
              <a:rPr lang="en-US" dirty="0" smtClean="0"/>
              <a:t>Travelers reach trading centers  </a:t>
            </a:r>
          </a:p>
          <a:p>
            <a:pPr lvl="3"/>
            <a:r>
              <a:rPr lang="en-US" dirty="0" smtClean="0"/>
              <a:t>inland (West Africa) Timbuktu, Kano, Gao</a:t>
            </a:r>
          </a:p>
          <a:p>
            <a:pPr lvl="3"/>
            <a:r>
              <a:rPr lang="en-US" dirty="0" smtClean="0"/>
              <a:t>coast (East Africa): </a:t>
            </a:r>
            <a:r>
              <a:rPr lang="en-US" dirty="0" err="1" smtClean="0"/>
              <a:t>Kilwa</a:t>
            </a:r>
            <a:r>
              <a:rPr lang="en-US" smtClean="0"/>
              <a:t>, Mombasa</a:t>
            </a:r>
            <a:r>
              <a:rPr lang="en-US" dirty="0" smtClean="0"/>
              <a:t>, </a:t>
            </a:r>
            <a:r>
              <a:rPr lang="en-US" dirty="0" err="1" smtClean="0"/>
              <a:t>Sofala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323" y="1600200"/>
            <a:ext cx="324432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14800"/>
            <a:ext cx="3219450" cy="215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996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 Trade in Africa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 Arab slave trade</a:t>
            </a:r>
          </a:p>
          <a:p>
            <a:pPr lvl="1"/>
            <a:r>
              <a:rPr lang="en-US" dirty="0" smtClean="0"/>
              <a:t>From 800s AD</a:t>
            </a:r>
          </a:p>
          <a:p>
            <a:pPr lvl="2"/>
            <a:r>
              <a:rPr lang="en-US" dirty="0" smtClean="0"/>
              <a:t>Slaves from East Africa to Near East</a:t>
            </a:r>
          </a:p>
          <a:p>
            <a:r>
              <a:rPr lang="en-US" dirty="0" smtClean="0"/>
              <a:t>European Slave Trade</a:t>
            </a:r>
          </a:p>
          <a:p>
            <a:pPr lvl="1"/>
            <a:r>
              <a:rPr lang="en-US" dirty="0" smtClean="0"/>
              <a:t>Need slaves, gold, ivory, textiles</a:t>
            </a:r>
          </a:p>
          <a:p>
            <a:pPr lvl="1"/>
            <a:r>
              <a:rPr lang="en-US" dirty="0" smtClean="0"/>
              <a:t>Slaves to New World</a:t>
            </a:r>
          </a:p>
          <a:p>
            <a:pPr lvl="2"/>
            <a:r>
              <a:rPr lang="en-US" dirty="0" smtClean="0"/>
              <a:t>Work on sugar, tobacco, rice, and cotton plantations</a:t>
            </a:r>
          </a:p>
          <a:p>
            <a:pPr lvl="2"/>
            <a:r>
              <a:rPr lang="en-US" dirty="0" smtClean="0"/>
              <a:t>Middle Passage</a:t>
            </a:r>
          </a:p>
          <a:p>
            <a:pPr lvl="3"/>
            <a:r>
              <a:rPr lang="en-US" dirty="0" smtClean="0"/>
              <a:t>Horrible journey across Atlantic – millions die</a:t>
            </a:r>
          </a:p>
          <a:p>
            <a:pPr lvl="1"/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49" y="1371600"/>
            <a:ext cx="2428111" cy="243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3886200"/>
            <a:ext cx="3028102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32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Europe –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pPr lvl="1"/>
            <a:r>
              <a:rPr lang="en-US" dirty="0" smtClean="0"/>
              <a:t>Colonies as markets for goods and raw materials</a:t>
            </a:r>
          </a:p>
          <a:p>
            <a:pPr lvl="1"/>
            <a:r>
              <a:rPr lang="en-US" dirty="0" smtClean="0"/>
              <a:t>Site for Christian missionaries</a:t>
            </a:r>
          </a:p>
          <a:p>
            <a:pPr lvl="1"/>
            <a:r>
              <a:rPr lang="en-US" dirty="0" smtClean="0"/>
              <a:t>National prestige</a:t>
            </a:r>
          </a:p>
          <a:p>
            <a:pPr lvl="1"/>
            <a:r>
              <a:rPr lang="en-US" dirty="0" smtClean="0"/>
              <a:t>Carving up of Africa (1885)</a:t>
            </a:r>
          </a:p>
          <a:p>
            <a:pPr lvl="2"/>
            <a:r>
              <a:rPr lang="en-US" dirty="0" smtClean="0"/>
              <a:t>Ignored ethnic boundaries</a:t>
            </a:r>
          </a:p>
          <a:p>
            <a:pPr lvl="3"/>
            <a:r>
              <a:rPr lang="en-US" dirty="0" smtClean="0"/>
              <a:t>Led to conflict between ethnic groups</a:t>
            </a:r>
          </a:p>
          <a:p>
            <a:pPr lvl="2"/>
            <a:r>
              <a:rPr lang="en-US" dirty="0" smtClean="0"/>
              <a:t>Created “tribes”</a:t>
            </a:r>
          </a:p>
          <a:p>
            <a:pPr lvl="2"/>
            <a:r>
              <a:rPr lang="en-US" dirty="0" smtClean="0"/>
              <a:t>Economic exploitation</a:t>
            </a:r>
          </a:p>
          <a:p>
            <a:pPr lvl="3"/>
            <a:r>
              <a:rPr lang="en-US" dirty="0" smtClean="0"/>
              <a:t>Production of cash crops</a:t>
            </a:r>
          </a:p>
          <a:p>
            <a:pPr lvl="2"/>
            <a:r>
              <a:rPr lang="en-US" dirty="0" smtClean="0"/>
              <a:t>Only Liberia and Ethiopia remained independent</a:t>
            </a:r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Europe and Africa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8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709613"/>
            <a:ext cx="6076950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51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Struggle for Freedom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Early 1900s</a:t>
            </a:r>
          </a:p>
          <a:p>
            <a:pPr lvl="1"/>
            <a:r>
              <a:rPr lang="en-US" dirty="0" smtClean="0"/>
              <a:t>NATIONALISM spreads among Africans</a:t>
            </a:r>
          </a:p>
          <a:p>
            <a:pPr lvl="2"/>
            <a:r>
              <a:rPr lang="en-US" dirty="0" smtClean="0"/>
              <a:t>NATIONALISM is a people’s desire to rule themselves and have their own independent country</a:t>
            </a:r>
          </a:p>
          <a:p>
            <a:pPr lvl="2"/>
            <a:r>
              <a:rPr lang="en-US" dirty="0" smtClean="0"/>
              <a:t>Africans protested against DISCRIMINATION – unfair and unequal treatment of a group</a:t>
            </a:r>
          </a:p>
          <a:p>
            <a:pPr lvl="3"/>
            <a:r>
              <a:rPr lang="en-US" dirty="0" smtClean="0"/>
              <a:t>Most Europeans did not listen but after World War II Europe too weak to stop African independence</a:t>
            </a:r>
          </a:p>
          <a:p>
            <a:pPr lvl="4"/>
            <a:r>
              <a:rPr lang="en-US" dirty="0" smtClean="0"/>
              <a:t>British colony – Gold Coast</a:t>
            </a:r>
          </a:p>
          <a:p>
            <a:pPr lvl="5"/>
            <a:r>
              <a:rPr lang="en-US" dirty="0" smtClean="0"/>
              <a:t>Becomes independent nation of GHANA in 1957</a:t>
            </a:r>
          </a:p>
          <a:p>
            <a:pPr lvl="4"/>
            <a:endParaRPr lang="en-US" dirty="0" smtClean="0"/>
          </a:p>
          <a:p>
            <a:pPr lvl="2"/>
            <a:endParaRPr lang="en-US" dirty="0" smtClean="0"/>
          </a:p>
          <a:p>
            <a:pPr lvl="3"/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285" y="533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285" y="3429000"/>
            <a:ext cx="2795587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12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Many new countries kept old colonial borders</a:t>
            </a:r>
          </a:p>
          <a:p>
            <a:pPr lvl="1"/>
            <a:r>
              <a:rPr lang="en-US" dirty="0" smtClean="0"/>
              <a:t>Different ethnic/religious groups now part of same country</a:t>
            </a:r>
          </a:p>
          <a:p>
            <a:pPr lvl="2"/>
            <a:r>
              <a:rPr lang="en-US" dirty="0" smtClean="0"/>
              <a:t>Civil wars</a:t>
            </a:r>
          </a:p>
          <a:p>
            <a:pPr lvl="3"/>
            <a:r>
              <a:rPr lang="en-US" dirty="0" smtClean="0"/>
              <a:t>Many people became REFUGEES – people who flee to another country to escape mistreatment or disaster</a:t>
            </a:r>
          </a:p>
          <a:p>
            <a:pPr lvl="1"/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33214"/>
            <a:ext cx="4211638" cy="342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19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Colonies to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Positives under Colonial Rule</a:t>
            </a:r>
          </a:p>
          <a:p>
            <a:pPr lvl="1"/>
            <a:r>
              <a:rPr lang="en-US" dirty="0" smtClean="0"/>
              <a:t>Educational opportunities</a:t>
            </a:r>
          </a:p>
          <a:p>
            <a:pPr lvl="1"/>
            <a:r>
              <a:rPr lang="en-US" dirty="0" smtClean="0"/>
              <a:t>City development</a:t>
            </a:r>
          </a:p>
          <a:p>
            <a:r>
              <a:rPr lang="en-US" dirty="0" smtClean="0"/>
              <a:t>Lingering Difficulties</a:t>
            </a:r>
          </a:p>
          <a:p>
            <a:pPr lvl="1"/>
            <a:r>
              <a:rPr lang="en-US" dirty="0" smtClean="0"/>
              <a:t>Economies that serve European interests</a:t>
            </a:r>
          </a:p>
          <a:p>
            <a:pPr lvl="1"/>
            <a:r>
              <a:rPr lang="en-US" dirty="0" smtClean="0"/>
              <a:t>Colonial government</a:t>
            </a:r>
          </a:p>
          <a:p>
            <a:pPr lvl="2"/>
            <a:r>
              <a:rPr lang="en-US" dirty="0" smtClean="0"/>
              <a:t>Excluded most Africans</a:t>
            </a:r>
          </a:p>
          <a:p>
            <a:pPr lvl="2"/>
            <a:r>
              <a:rPr lang="en-US" dirty="0" smtClean="0"/>
              <a:t>Few democratic models</a:t>
            </a:r>
          </a:p>
          <a:p>
            <a:pPr lvl="1"/>
            <a:r>
              <a:rPr lang="en-US" dirty="0" smtClean="0"/>
              <a:t>Borders issue</a:t>
            </a:r>
          </a:p>
          <a:p>
            <a:pPr lvl="2"/>
            <a:r>
              <a:rPr lang="en-US" dirty="0" smtClean="0"/>
              <a:t>Africa kept most European nation-state boundaries</a:t>
            </a:r>
          </a:p>
          <a:p>
            <a:pPr lvl="3"/>
            <a:r>
              <a:rPr lang="en-US" dirty="0" smtClean="0"/>
              <a:t>Case study: Nigeria</a:t>
            </a:r>
          </a:p>
          <a:p>
            <a:pPr lvl="4"/>
            <a:r>
              <a:rPr lang="en-US" dirty="0" smtClean="0"/>
              <a:t>British created country from tribal patchwork</a:t>
            </a:r>
          </a:p>
          <a:p>
            <a:pPr lvl="4"/>
            <a:r>
              <a:rPr lang="en-US" dirty="0" smtClean="0"/>
              <a:t>North Muslims, South Christian</a:t>
            </a:r>
          </a:p>
          <a:p>
            <a:pPr lvl="5"/>
            <a:r>
              <a:rPr lang="en-US" dirty="0" smtClean="0"/>
              <a:t>Civil War – 1960</a:t>
            </a:r>
          </a:p>
          <a:p>
            <a:pPr lvl="4"/>
            <a:r>
              <a:rPr lang="en-US" dirty="0" smtClean="0"/>
              <a:t>Military rule – coups, coups, and more coups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47800"/>
            <a:ext cx="28098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038600"/>
            <a:ext cx="2819400" cy="216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10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Africa &amp; Apartheid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South Africa a small white population ruled over a large black population</a:t>
            </a:r>
          </a:p>
          <a:p>
            <a:pPr lvl="1"/>
            <a:r>
              <a:rPr lang="en-US" dirty="0" smtClean="0"/>
              <a:t>Law was called APARTHEID</a:t>
            </a:r>
          </a:p>
          <a:p>
            <a:pPr lvl="2"/>
            <a:r>
              <a:rPr lang="en-US" dirty="0" smtClean="0"/>
              <a:t>“apartness” - non-whites forced to live in separate areas with no freedom</a:t>
            </a:r>
          </a:p>
          <a:p>
            <a:pPr lvl="3"/>
            <a:r>
              <a:rPr lang="en-US" dirty="0" smtClean="0"/>
              <a:t>Non-Europeans not allowed to vote</a:t>
            </a:r>
          </a:p>
          <a:p>
            <a:pPr lvl="1"/>
            <a:r>
              <a:rPr lang="en-US" dirty="0" smtClean="0"/>
              <a:t>Black South African fought Apartheid</a:t>
            </a:r>
          </a:p>
          <a:p>
            <a:pPr lvl="2"/>
            <a:r>
              <a:rPr lang="en-US" dirty="0" smtClean="0"/>
              <a:t>NELSON MANDELA – black leader who was put in prison for over 20 years</a:t>
            </a:r>
          </a:p>
          <a:p>
            <a:pPr lvl="3"/>
            <a:r>
              <a:rPr lang="en-US" dirty="0" smtClean="0"/>
              <a:t>Later freed and became first President of South Africa</a:t>
            </a:r>
          </a:p>
          <a:p>
            <a:pPr lvl="3"/>
            <a:r>
              <a:rPr lang="en-US" dirty="0" smtClean="0"/>
              <a:t>Apartheid ended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099" y="3874356"/>
            <a:ext cx="3446765" cy="2297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3518526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83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AIDS in Africa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1447800"/>
            <a:ext cx="4600575" cy="474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761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Culture in Africa South of the Sahara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Many different ethnic groups in Africa</a:t>
            </a:r>
          </a:p>
          <a:p>
            <a:pPr lvl="1"/>
            <a:r>
              <a:rPr lang="en-US" dirty="0" smtClean="0"/>
              <a:t>Africa is not one place with one group!!!</a:t>
            </a:r>
          </a:p>
          <a:p>
            <a:pPr lvl="1"/>
            <a:r>
              <a:rPr lang="en-US" dirty="0" smtClean="0"/>
              <a:t>2,000-3,000 languages</a:t>
            </a:r>
          </a:p>
          <a:p>
            <a:pPr lvl="2"/>
            <a:r>
              <a:rPr lang="en-US" dirty="0" smtClean="0"/>
              <a:t>Swahili – 50  million people speak it!</a:t>
            </a:r>
          </a:p>
          <a:p>
            <a:pPr lvl="2"/>
            <a:r>
              <a:rPr lang="en-US" dirty="0" smtClean="0"/>
              <a:t>European languages – why?</a:t>
            </a:r>
          </a:p>
          <a:p>
            <a:pPr lvl="3"/>
            <a:r>
              <a:rPr lang="en-US" dirty="0" smtClean="0"/>
              <a:t>English, French, Portuguese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364" y="1524000"/>
            <a:ext cx="3532909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672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Culture and Africa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Religion</a:t>
            </a:r>
          </a:p>
          <a:p>
            <a:pPr lvl="1"/>
            <a:r>
              <a:rPr lang="en-US" dirty="0" smtClean="0"/>
              <a:t>Islam</a:t>
            </a:r>
          </a:p>
          <a:p>
            <a:pPr lvl="2"/>
            <a:r>
              <a:rPr lang="en-US" dirty="0" smtClean="0"/>
              <a:t>Mostly Muslims in West Africa</a:t>
            </a:r>
          </a:p>
          <a:p>
            <a:pPr lvl="1"/>
            <a:r>
              <a:rPr lang="en-US" dirty="0" smtClean="0"/>
              <a:t>Christianity</a:t>
            </a:r>
          </a:p>
          <a:p>
            <a:pPr lvl="2"/>
            <a:r>
              <a:rPr lang="en-US" dirty="0" smtClean="0"/>
              <a:t>Found in many coastal areas</a:t>
            </a:r>
          </a:p>
          <a:p>
            <a:pPr lvl="1"/>
            <a:r>
              <a:rPr lang="en-US" dirty="0" smtClean="0"/>
              <a:t>Traditional Religions</a:t>
            </a:r>
          </a:p>
          <a:p>
            <a:pPr lvl="2"/>
            <a:r>
              <a:rPr lang="en-US" dirty="0" smtClean="0"/>
              <a:t>Spirits of ancestors</a:t>
            </a:r>
          </a:p>
          <a:p>
            <a:pPr lvl="2"/>
            <a:r>
              <a:rPr lang="en-US" dirty="0" smtClean="0"/>
              <a:t>Many gods</a:t>
            </a:r>
          </a:p>
          <a:p>
            <a:pPr lvl="2"/>
            <a:r>
              <a:rPr lang="en-US" dirty="0" smtClean="0"/>
              <a:t>Spirits affect events</a:t>
            </a:r>
          </a:p>
          <a:p>
            <a:pPr lvl="1"/>
            <a:r>
              <a:rPr lang="en-US" dirty="0" smtClean="0"/>
              <a:t>Religious Conflict</a:t>
            </a:r>
          </a:p>
          <a:p>
            <a:pPr lvl="2"/>
            <a:r>
              <a:rPr lang="en-US" smtClean="0"/>
              <a:t>Examples: Sudan</a:t>
            </a:r>
            <a:r>
              <a:rPr lang="en-US" dirty="0" smtClean="0"/>
              <a:t>, Nigeria</a:t>
            </a:r>
          </a:p>
          <a:p>
            <a:pPr lvl="3"/>
            <a:r>
              <a:rPr lang="en-US" dirty="0" smtClean="0"/>
              <a:t>Christianity and traditional religions vs. Islam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605" y="1524000"/>
            <a:ext cx="394642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4342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1329</TotalTime>
  <Words>734</Words>
  <Application>Microsoft Office PowerPoint</Application>
  <PresentationFormat>On-screen Show (4:3)</PresentationFormat>
  <Paragraphs>152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Paper</vt:lpstr>
      <vt:lpstr> Africa South of the Sahara History and Government</vt:lpstr>
      <vt:lpstr>AFRICA AND THE WORLD</vt:lpstr>
      <vt:lpstr>AFRICA BIOSPHERES</vt:lpstr>
      <vt:lpstr>PowerPoint Presentation</vt:lpstr>
      <vt:lpstr> WEST AFRICAN IRON AGE</vt:lpstr>
      <vt:lpstr>NOK SCULPTURES</vt:lpstr>
      <vt:lpstr>First Civilizations</vt:lpstr>
      <vt:lpstr>AFRICA LANGUAGE MAP</vt:lpstr>
      <vt:lpstr>First Civilizations II</vt:lpstr>
      <vt:lpstr>West Africa’s  Trading Empires </vt:lpstr>
      <vt:lpstr>Empires in the West</vt:lpstr>
      <vt:lpstr>European &amp; Africa I</vt:lpstr>
      <vt:lpstr>Slave Trade in Africa</vt:lpstr>
      <vt:lpstr>Europe and Africa II</vt:lpstr>
      <vt:lpstr>PowerPoint Presentation</vt:lpstr>
      <vt:lpstr>Struggle for Freedom</vt:lpstr>
      <vt:lpstr>After Independence</vt:lpstr>
      <vt:lpstr>From Colonies to Countries</vt:lpstr>
      <vt:lpstr>South Africa &amp; Apartheid</vt:lpstr>
      <vt:lpstr>AIDS in Africa</vt:lpstr>
      <vt:lpstr>Culture in Africa South of the Sahara</vt:lpstr>
      <vt:lpstr>Culture and Africa II</vt:lpstr>
    </vt:vector>
  </TitlesOfParts>
  <Company>Brandeis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</dc:creator>
  <cp:lastModifiedBy>Peter Novick</cp:lastModifiedBy>
  <cp:revision>43</cp:revision>
  <dcterms:created xsi:type="dcterms:W3CDTF">2015-01-04T00:27:53Z</dcterms:created>
  <dcterms:modified xsi:type="dcterms:W3CDTF">2018-02-27T19:57:59Z</dcterms:modified>
</cp:coreProperties>
</file>